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10"/>
  </p:notesMasterIdLst>
  <p:sldIdLst>
    <p:sldId id="274" r:id="rId2"/>
    <p:sldId id="401" r:id="rId3"/>
    <p:sldId id="402" r:id="rId4"/>
    <p:sldId id="403" r:id="rId5"/>
    <p:sldId id="404" r:id="rId6"/>
    <p:sldId id="405" r:id="rId7"/>
    <p:sldId id="407" r:id="rId8"/>
    <p:sldId id="406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9B0487-329F-480B-A133-6EDAEAA4B830}" v="24" dt="2021-11-16T19:27:50.3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ciaferri, Diego" userId="fb15263d-0062-49be-8af0-0ba6b1e1c76c" providerId="ADAL" clId="{DF9B0487-329F-480B-A133-6EDAEAA4B830}"/>
    <pc:docChg chg="undo redo custSel addSld delSld modSld">
      <pc:chgData name="Bruciaferri, Diego" userId="fb15263d-0062-49be-8af0-0ba6b1e1c76c" providerId="ADAL" clId="{DF9B0487-329F-480B-A133-6EDAEAA4B830}" dt="2021-11-16T19:28:25.566" v="3042" actId="1076"/>
      <pc:docMkLst>
        <pc:docMk/>
      </pc:docMkLst>
      <pc:sldChg chg="modSp mod">
        <pc:chgData name="Bruciaferri, Diego" userId="fb15263d-0062-49be-8af0-0ba6b1e1c76c" providerId="ADAL" clId="{DF9B0487-329F-480B-A133-6EDAEAA4B830}" dt="2021-11-11T17:44:36.012" v="1246" actId="313"/>
        <pc:sldMkLst>
          <pc:docMk/>
          <pc:sldMk cId="2738203860" sldId="274"/>
        </pc:sldMkLst>
        <pc:spChg chg="mod">
          <ac:chgData name="Bruciaferri, Diego" userId="fb15263d-0062-49be-8af0-0ba6b1e1c76c" providerId="ADAL" clId="{DF9B0487-329F-480B-A133-6EDAEAA4B830}" dt="2021-11-11T17:44:36.012" v="1246" actId="313"/>
          <ac:spMkLst>
            <pc:docMk/>
            <pc:sldMk cId="2738203860" sldId="274"/>
            <ac:spMk id="4" creationId="{7B2F98B0-BC96-4DA4-BE59-ABF3A1F488DA}"/>
          </ac:spMkLst>
        </pc:spChg>
        <pc:spChg chg="mod">
          <ac:chgData name="Bruciaferri, Diego" userId="fb15263d-0062-49be-8af0-0ba6b1e1c76c" providerId="ADAL" clId="{DF9B0487-329F-480B-A133-6EDAEAA4B830}" dt="2021-11-11T11:01:33.404" v="183" actId="1076"/>
          <ac:spMkLst>
            <pc:docMk/>
            <pc:sldMk cId="2738203860" sldId="274"/>
            <ac:spMk id="5" creationId="{202E704F-CFED-488A-AB36-972DAF7ABAE5}"/>
          </ac:spMkLst>
        </pc:spChg>
      </pc:sldChg>
      <pc:sldChg chg="del">
        <pc:chgData name="Bruciaferri, Diego" userId="fb15263d-0062-49be-8af0-0ba6b1e1c76c" providerId="ADAL" clId="{DF9B0487-329F-480B-A133-6EDAEAA4B830}" dt="2021-11-11T11:01:38.781" v="184" actId="47"/>
        <pc:sldMkLst>
          <pc:docMk/>
          <pc:sldMk cId="1800903486" sldId="375"/>
        </pc:sldMkLst>
      </pc:sldChg>
      <pc:sldChg chg="del">
        <pc:chgData name="Bruciaferri, Diego" userId="fb15263d-0062-49be-8af0-0ba6b1e1c76c" providerId="ADAL" clId="{DF9B0487-329F-480B-A133-6EDAEAA4B830}" dt="2021-11-11T11:01:40.168" v="187" actId="47"/>
        <pc:sldMkLst>
          <pc:docMk/>
          <pc:sldMk cId="2461974492" sldId="376"/>
        </pc:sldMkLst>
      </pc:sldChg>
      <pc:sldChg chg="del">
        <pc:chgData name="Bruciaferri, Diego" userId="fb15263d-0062-49be-8af0-0ba6b1e1c76c" providerId="ADAL" clId="{DF9B0487-329F-480B-A133-6EDAEAA4B830}" dt="2021-11-11T11:01:40.629" v="188" actId="47"/>
        <pc:sldMkLst>
          <pc:docMk/>
          <pc:sldMk cId="1179358817" sldId="377"/>
        </pc:sldMkLst>
      </pc:sldChg>
      <pc:sldChg chg="del">
        <pc:chgData name="Bruciaferri, Diego" userId="fb15263d-0062-49be-8af0-0ba6b1e1c76c" providerId="ADAL" clId="{DF9B0487-329F-480B-A133-6EDAEAA4B830}" dt="2021-11-11T11:01:41.015" v="189" actId="47"/>
        <pc:sldMkLst>
          <pc:docMk/>
          <pc:sldMk cId="1913828315" sldId="378"/>
        </pc:sldMkLst>
      </pc:sldChg>
      <pc:sldChg chg="del">
        <pc:chgData name="Bruciaferri, Diego" userId="fb15263d-0062-49be-8af0-0ba6b1e1c76c" providerId="ADAL" clId="{DF9B0487-329F-480B-A133-6EDAEAA4B830}" dt="2021-11-11T11:01:41.370" v="190" actId="47"/>
        <pc:sldMkLst>
          <pc:docMk/>
          <pc:sldMk cId="3965527909" sldId="379"/>
        </pc:sldMkLst>
      </pc:sldChg>
      <pc:sldChg chg="del">
        <pc:chgData name="Bruciaferri, Diego" userId="fb15263d-0062-49be-8af0-0ba6b1e1c76c" providerId="ADAL" clId="{DF9B0487-329F-480B-A133-6EDAEAA4B830}" dt="2021-11-11T11:01:41.703" v="191" actId="47"/>
        <pc:sldMkLst>
          <pc:docMk/>
          <pc:sldMk cId="892705932" sldId="381"/>
        </pc:sldMkLst>
      </pc:sldChg>
      <pc:sldChg chg="del">
        <pc:chgData name="Bruciaferri, Diego" userId="fb15263d-0062-49be-8af0-0ba6b1e1c76c" providerId="ADAL" clId="{DF9B0487-329F-480B-A133-6EDAEAA4B830}" dt="2021-11-11T11:01:42.006" v="192" actId="47"/>
        <pc:sldMkLst>
          <pc:docMk/>
          <pc:sldMk cId="2217977701" sldId="382"/>
        </pc:sldMkLst>
      </pc:sldChg>
      <pc:sldChg chg="del">
        <pc:chgData name="Bruciaferri, Diego" userId="fb15263d-0062-49be-8af0-0ba6b1e1c76c" providerId="ADAL" clId="{DF9B0487-329F-480B-A133-6EDAEAA4B830}" dt="2021-11-11T11:01:42.372" v="193" actId="47"/>
        <pc:sldMkLst>
          <pc:docMk/>
          <pc:sldMk cId="1318404275" sldId="383"/>
        </pc:sldMkLst>
      </pc:sldChg>
      <pc:sldChg chg="del">
        <pc:chgData name="Bruciaferri, Diego" userId="fb15263d-0062-49be-8af0-0ba6b1e1c76c" providerId="ADAL" clId="{DF9B0487-329F-480B-A133-6EDAEAA4B830}" dt="2021-11-11T11:01:42.387" v="194" actId="47"/>
        <pc:sldMkLst>
          <pc:docMk/>
          <pc:sldMk cId="821494465" sldId="384"/>
        </pc:sldMkLst>
      </pc:sldChg>
      <pc:sldChg chg="del">
        <pc:chgData name="Bruciaferri, Diego" userId="fb15263d-0062-49be-8af0-0ba6b1e1c76c" providerId="ADAL" clId="{DF9B0487-329F-480B-A133-6EDAEAA4B830}" dt="2021-11-11T11:01:42.442" v="195" actId="47"/>
        <pc:sldMkLst>
          <pc:docMk/>
          <pc:sldMk cId="3916782899" sldId="385"/>
        </pc:sldMkLst>
      </pc:sldChg>
      <pc:sldChg chg="del">
        <pc:chgData name="Bruciaferri, Diego" userId="fb15263d-0062-49be-8af0-0ba6b1e1c76c" providerId="ADAL" clId="{DF9B0487-329F-480B-A133-6EDAEAA4B830}" dt="2021-11-11T11:01:42.698" v="196" actId="47"/>
        <pc:sldMkLst>
          <pc:docMk/>
          <pc:sldMk cId="1080303127" sldId="386"/>
        </pc:sldMkLst>
      </pc:sldChg>
      <pc:sldChg chg="del">
        <pc:chgData name="Bruciaferri, Diego" userId="fb15263d-0062-49be-8af0-0ba6b1e1c76c" providerId="ADAL" clId="{DF9B0487-329F-480B-A133-6EDAEAA4B830}" dt="2021-11-11T11:01:39.685" v="186" actId="47"/>
        <pc:sldMkLst>
          <pc:docMk/>
          <pc:sldMk cId="516713373" sldId="387"/>
        </pc:sldMkLst>
      </pc:sldChg>
      <pc:sldChg chg="del">
        <pc:chgData name="Bruciaferri, Diego" userId="fb15263d-0062-49be-8af0-0ba6b1e1c76c" providerId="ADAL" clId="{DF9B0487-329F-480B-A133-6EDAEAA4B830}" dt="2021-11-11T11:01:39.196" v="185" actId="47"/>
        <pc:sldMkLst>
          <pc:docMk/>
          <pc:sldMk cId="1485584036" sldId="388"/>
        </pc:sldMkLst>
      </pc:sldChg>
      <pc:sldChg chg="del">
        <pc:chgData name="Bruciaferri, Diego" userId="fb15263d-0062-49be-8af0-0ba6b1e1c76c" providerId="ADAL" clId="{DF9B0487-329F-480B-A133-6EDAEAA4B830}" dt="2021-11-11T11:01:43.073" v="198" actId="47"/>
        <pc:sldMkLst>
          <pc:docMk/>
          <pc:sldMk cId="1369857487" sldId="389"/>
        </pc:sldMkLst>
      </pc:sldChg>
      <pc:sldChg chg="del">
        <pc:chgData name="Bruciaferri, Diego" userId="fb15263d-0062-49be-8af0-0ba6b1e1c76c" providerId="ADAL" clId="{DF9B0487-329F-480B-A133-6EDAEAA4B830}" dt="2021-11-11T11:01:43.503" v="200" actId="47"/>
        <pc:sldMkLst>
          <pc:docMk/>
          <pc:sldMk cId="692379176" sldId="390"/>
        </pc:sldMkLst>
      </pc:sldChg>
      <pc:sldChg chg="del">
        <pc:chgData name="Bruciaferri, Diego" userId="fb15263d-0062-49be-8af0-0ba6b1e1c76c" providerId="ADAL" clId="{DF9B0487-329F-480B-A133-6EDAEAA4B830}" dt="2021-11-11T11:01:43.103" v="199" actId="47"/>
        <pc:sldMkLst>
          <pc:docMk/>
          <pc:sldMk cId="2151221759" sldId="391"/>
        </pc:sldMkLst>
      </pc:sldChg>
      <pc:sldChg chg="del">
        <pc:chgData name="Bruciaferri, Diego" userId="fb15263d-0062-49be-8af0-0ba6b1e1c76c" providerId="ADAL" clId="{DF9B0487-329F-480B-A133-6EDAEAA4B830}" dt="2021-11-11T11:01:42.774" v="197" actId="47"/>
        <pc:sldMkLst>
          <pc:docMk/>
          <pc:sldMk cId="2971860663" sldId="392"/>
        </pc:sldMkLst>
      </pc:sldChg>
      <pc:sldChg chg="del">
        <pc:chgData name="Bruciaferri, Diego" userId="fb15263d-0062-49be-8af0-0ba6b1e1c76c" providerId="ADAL" clId="{DF9B0487-329F-480B-A133-6EDAEAA4B830}" dt="2021-11-11T11:01:43.914" v="201" actId="47"/>
        <pc:sldMkLst>
          <pc:docMk/>
          <pc:sldMk cId="289990270" sldId="393"/>
        </pc:sldMkLst>
      </pc:sldChg>
      <pc:sldChg chg="del">
        <pc:chgData name="Bruciaferri, Diego" userId="fb15263d-0062-49be-8af0-0ba6b1e1c76c" providerId="ADAL" clId="{DF9B0487-329F-480B-A133-6EDAEAA4B830}" dt="2021-11-11T11:01:43.930" v="202" actId="47"/>
        <pc:sldMkLst>
          <pc:docMk/>
          <pc:sldMk cId="1915213284" sldId="394"/>
        </pc:sldMkLst>
      </pc:sldChg>
      <pc:sldChg chg="del">
        <pc:chgData name="Bruciaferri, Diego" userId="fb15263d-0062-49be-8af0-0ba6b1e1c76c" providerId="ADAL" clId="{DF9B0487-329F-480B-A133-6EDAEAA4B830}" dt="2021-11-11T11:01:44.384" v="203" actId="47"/>
        <pc:sldMkLst>
          <pc:docMk/>
          <pc:sldMk cId="1211498103" sldId="395"/>
        </pc:sldMkLst>
      </pc:sldChg>
      <pc:sldChg chg="del">
        <pc:chgData name="Bruciaferri, Diego" userId="fb15263d-0062-49be-8af0-0ba6b1e1c76c" providerId="ADAL" clId="{DF9B0487-329F-480B-A133-6EDAEAA4B830}" dt="2021-11-11T11:01:44.834" v="204" actId="47"/>
        <pc:sldMkLst>
          <pc:docMk/>
          <pc:sldMk cId="3560478926" sldId="396"/>
        </pc:sldMkLst>
      </pc:sldChg>
      <pc:sldChg chg="del">
        <pc:chgData name="Bruciaferri, Diego" userId="fb15263d-0062-49be-8af0-0ba6b1e1c76c" providerId="ADAL" clId="{DF9B0487-329F-480B-A133-6EDAEAA4B830}" dt="2021-11-11T11:01:44.849" v="205" actId="47"/>
        <pc:sldMkLst>
          <pc:docMk/>
          <pc:sldMk cId="2357226230" sldId="397"/>
        </pc:sldMkLst>
      </pc:sldChg>
      <pc:sldChg chg="addSp delSp modSp add del mod">
        <pc:chgData name="Bruciaferri, Diego" userId="fb15263d-0062-49be-8af0-0ba6b1e1c76c" providerId="ADAL" clId="{DF9B0487-329F-480B-A133-6EDAEAA4B830}" dt="2021-11-11T12:10:30.554" v="466" actId="47"/>
        <pc:sldMkLst>
          <pc:docMk/>
          <pc:sldMk cId="2368574719" sldId="398"/>
        </pc:sldMkLst>
        <pc:spChg chg="del">
          <ac:chgData name="Bruciaferri, Diego" userId="fb15263d-0062-49be-8af0-0ba6b1e1c76c" providerId="ADAL" clId="{DF9B0487-329F-480B-A133-6EDAEAA4B830}" dt="2021-11-11T11:06:13.068" v="209" actId="478"/>
          <ac:spMkLst>
            <pc:docMk/>
            <pc:sldMk cId="2368574719" sldId="398"/>
            <ac:spMk id="2" creationId="{50458DC4-E286-41D1-8405-63C4325DEEB2}"/>
          </ac:spMkLst>
        </pc:spChg>
        <pc:spChg chg="add mod">
          <ac:chgData name="Bruciaferri, Diego" userId="fb15263d-0062-49be-8af0-0ba6b1e1c76c" providerId="ADAL" clId="{DF9B0487-329F-480B-A133-6EDAEAA4B830}" dt="2021-11-11T11:09:09.756" v="265" actId="1037"/>
          <ac:spMkLst>
            <pc:docMk/>
            <pc:sldMk cId="2368574719" sldId="398"/>
            <ac:spMk id="5" creationId="{D3C06DA3-99D9-46DD-ACE9-9F13649AC26D}"/>
          </ac:spMkLst>
        </pc:spChg>
        <pc:spChg chg="del">
          <ac:chgData name="Bruciaferri, Diego" userId="fb15263d-0062-49be-8af0-0ba6b1e1c76c" providerId="ADAL" clId="{DF9B0487-329F-480B-A133-6EDAEAA4B830}" dt="2021-11-11T11:06:15.473" v="210" actId="478"/>
          <ac:spMkLst>
            <pc:docMk/>
            <pc:sldMk cId="2368574719" sldId="398"/>
            <ac:spMk id="9" creationId="{378EF62A-1273-47AB-96BA-E3925649CF26}"/>
          </ac:spMkLst>
        </pc:spChg>
        <pc:picChg chg="add mod">
          <ac:chgData name="Bruciaferri, Diego" userId="fb15263d-0062-49be-8af0-0ba6b1e1c76c" providerId="ADAL" clId="{DF9B0487-329F-480B-A133-6EDAEAA4B830}" dt="2021-11-11T11:09:23.294" v="303" actId="1037"/>
          <ac:picMkLst>
            <pc:docMk/>
            <pc:sldMk cId="2368574719" sldId="398"/>
            <ac:picMk id="4" creationId="{2CFBAAB4-31D1-4F65-A6CF-3028A320C07F}"/>
          </ac:picMkLst>
        </pc:picChg>
      </pc:sldChg>
      <pc:sldChg chg="del">
        <pc:chgData name="Bruciaferri, Diego" userId="fb15263d-0062-49be-8af0-0ba6b1e1c76c" providerId="ADAL" clId="{DF9B0487-329F-480B-A133-6EDAEAA4B830}" dt="2021-11-12T21:13:13.637" v="2503" actId="47"/>
        <pc:sldMkLst>
          <pc:docMk/>
          <pc:sldMk cId="2392366210" sldId="399"/>
        </pc:sldMkLst>
      </pc:sldChg>
      <pc:sldChg chg="add del">
        <pc:chgData name="Bruciaferri, Diego" userId="fb15263d-0062-49be-8af0-0ba6b1e1c76c" providerId="ADAL" clId="{DF9B0487-329F-480B-A133-6EDAEAA4B830}" dt="2021-11-12T12:11:20.706" v="2056" actId="47"/>
        <pc:sldMkLst>
          <pc:docMk/>
          <pc:sldMk cId="3834515974" sldId="400"/>
        </pc:sldMkLst>
      </pc:sldChg>
      <pc:sldChg chg="addSp delSp modSp add mod">
        <pc:chgData name="Bruciaferri, Diego" userId="fb15263d-0062-49be-8af0-0ba6b1e1c76c" providerId="ADAL" clId="{DF9B0487-329F-480B-A133-6EDAEAA4B830}" dt="2021-11-16T19:24:20.028" v="2902" actId="1076"/>
        <pc:sldMkLst>
          <pc:docMk/>
          <pc:sldMk cId="1459826025" sldId="401"/>
        </pc:sldMkLst>
        <pc:spChg chg="add mod">
          <ac:chgData name="Bruciaferri, Diego" userId="fb15263d-0062-49be-8af0-0ba6b1e1c76c" providerId="ADAL" clId="{DF9B0487-329F-480B-A133-6EDAEAA4B830}" dt="2021-11-11T12:10:19.734" v="465" actId="1035"/>
          <ac:spMkLst>
            <pc:docMk/>
            <pc:sldMk cId="1459826025" sldId="401"/>
            <ac:spMk id="2" creationId="{1C9B7869-A9C6-417C-A2BB-14BA73744FBD}"/>
          </ac:spMkLst>
        </pc:spChg>
        <pc:spChg chg="add mod">
          <ac:chgData name="Bruciaferri, Diego" userId="fb15263d-0062-49be-8af0-0ba6b1e1c76c" providerId="ADAL" clId="{DF9B0487-329F-480B-A133-6EDAEAA4B830}" dt="2021-11-16T19:24:20.028" v="2902" actId="1076"/>
          <ac:spMkLst>
            <pc:docMk/>
            <pc:sldMk cId="1459826025" sldId="401"/>
            <ac:spMk id="3" creationId="{3E0A1ED0-2989-45FB-889F-FA46F4D7BDEC}"/>
          </ac:spMkLst>
        </pc:spChg>
        <pc:spChg chg="add del mod">
          <ac:chgData name="Bruciaferri, Diego" userId="fb15263d-0062-49be-8af0-0ba6b1e1c76c" providerId="ADAL" clId="{DF9B0487-329F-480B-A133-6EDAEAA4B830}" dt="2021-11-11T11:11:16.805" v="319"/>
          <ac:spMkLst>
            <pc:docMk/>
            <pc:sldMk cId="1459826025" sldId="401"/>
            <ac:spMk id="3" creationId="{EB288EC1-EA29-4CEE-829C-7EACF8E48719}"/>
          </ac:spMkLst>
        </pc:spChg>
        <pc:spChg chg="add del mod">
          <ac:chgData name="Bruciaferri, Diego" userId="fb15263d-0062-49be-8af0-0ba6b1e1c76c" providerId="ADAL" clId="{DF9B0487-329F-480B-A133-6EDAEAA4B830}" dt="2021-11-11T12:04:27.809" v="397"/>
          <ac:spMkLst>
            <pc:docMk/>
            <pc:sldMk cId="1459826025" sldId="401"/>
            <ac:spMk id="7" creationId="{57E0D06B-74FA-476A-B8DA-5901F46018DF}"/>
          </ac:spMkLst>
        </pc:spChg>
        <pc:spChg chg="add mod">
          <ac:chgData name="Bruciaferri, Diego" userId="fb15263d-0062-49be-8af0-0ba6b1e1c76c" providerId="ADAL" clId="{DF9B0487-329F-480B-A133-6EDAEAA4B830}" dt="2021-11-11T17:41:20.982" v="1141" actId="20577"/>
          <ac:spMkLst>
            <pc:docMk/>
            <pc:sldMk cId="1459826025" sldId="401"/>
            <ac:spMk id="9" creationId="{9B2DCE8A-A25C-461A-A927-11413B8B8519}"/>
          </ac:spMkLst>
        </pc:spChg>
        <pc:spChg chg="add mod">
          <ac:chgData name="Bruciaferri, Diego" userId="fb15263d-0062-49be-8af0-0ba6b1e1c76c" providerId="ADAL" clId="{DF9B0487-329F-480B-A133-6EDAEAA4B830}" dt="2021-11-11T12:10:13.304" v="463" actId="14100"/>
          <ac:spMkLst>
            <pc:docMk/>
            <pc:sldMk cId="1459826025" sldId="401"/>
            <ac:spMk id="10" creationId="{9AE049AC-268F-4264-B8A4-1F8BF91C2FBB}"/>
          </ac:spMkLst>
        </pc:spChg>
        <pc:spChg chg="add mod">
          <ac:chgData name="Bruciaferri, Diego" userId="fb15263d-0062-49be-8af0-0ba6b1e1c76c" providerId="ADAL" clId="{DF9B0487-329F-480B-A133-6EDAEAA4B830}" dt="2021-11-11T12:15:39.840" v="533" actId="1037"/>
          <ac:spMkLst>
            <pc:docMk/>
            <pc:sldMk cId="1459826025" sldId="401"/>
            <ac:spMk id="13" creationId="{D1BC29D9-4E74-4CF3-83C4-F5A54CC50093}"/>
          </ac:spMkLst>
        </pc:spChg>
        <pc:picChg chg="mod">
          <ac:chgData name="Bruciaferri, Diego" userId="fb15263d-0062-49be-8af0-0ba6b1e1c76c" providerId="ADAL" clId="{DF9B0487-329F-480B-A133-6EDAEAA4B830}" dt="2021-11-11T12:09:12.986" v="430" actId="1076"/>
          <ac:picMkLst>
            <pc:docMk/>
            <pc:sldMk cId="1459826025" sldId="401"/>
            <ac:picMk id="4" creationId="{2CFBAAB4-31D1-4F65-A6CF-3028A320C07F}"/>
          </ac:picMkLst>
        </pc:picChg>
        <pc:picChg chg="add mod">
          <ac:chgData name="Bruciaferri, Diego" userId="fb15263d-0062-49be-8af0-0ba6b1e1c76c" providerId="ADAL" clId="{DF9B0487-329F-480B-A133-6EDAEAA4B830}" dt="2021-11-11T12:15:17" v="510" actId="1076"/>
          <ac:picMkLst>
            <pc:docMk/>
            <pc:sldMk cId="1459826025" sldId="401"/>
            <ac:picMk id="12" creationId="{61F55310-336D-4E0E-8D34-3F2A10F1B398}"/>
          </ac:picMkLst>
        </pc:picChg>
      </pc:sldChg>
      <pc:sldChg chg="addSp delSp modSp add mod">
        <pc:chgData name="Bruciaferri, Diego" userId="fb15263d-0062-49be-8af0-0ba6b1e1c76c" providerId="ADAL" clId="{DF9B0487-329F-480B-A133-6EDAEAA4B830}" dt="2021-11-16T19:24:30.891" v="2911" actId="14100"/>
        <pc:sldMkLst>
          <pc:docMk/>
          <pc:sldMk cId="3242772937" sldId="402"/>
        </pc:sldMkLst>
        <pc:spChg chg="mod">
          <ac:chgData name="Bruciaferri, Diego" userId="fb15263d-0062-49be-8af0-0ba6b1e1c76c" providerId="ADAL" clId="{DF9B0487-329F-480B-A133-6EDAEAA4B830}" dt="2021-11-11T12:16:19.840" v="569" actId="1035"/>
          <ac:spMkLst>
            <pc:docMk/>
            <pc:sldMk cId="3242772937" sldId="402"/>
            <ac:spMk id="2" creationId="{1C9B7869-A9C6-417C-A2BB-14BA73744FBD}"/>
          </ac:spMkLst>
        </pc:spChg>
        <pc:spChg chg="add mod">
          <ac:chgData name="Bruciaferri, Diego" userId="fb15263d-0062-49be-8af0-0ba6b1e1c76c" providerId="ADAL" clId="{DF9B0487-329F-480B-A133-6EDAEAA4B830}" dt="2021-11-16T19:24:30.891" v="2911" actId="14100"/>
          <ac:spMkLst>
            <pc:docMk/>
            <pc:sldMk cId="3242772937" sldId="402"/>
            <ac:spMk id="7" creationId="{FD7BA298-A929-4FB8-91D0-A9C59C484484}"/>
          </ac:spMkLst>
        </pc:spChg>
        <pc:spChg chg="del">
          <ac:chgData name="Bruciaferri, Diego" userId="fb15263d-0062-49be-8af0-0ba6b1e1c76c" providerId="ADAL" clId="{DF9B0487-329F-480B-A133-6EDAEAA4B830}" dt="2021-11-11T12:16:48.065" v="572" actId="478"/>
          <ac:spMkLst>
            <pc:docMk/>
            <pc:sldMk cId="3242772937" sldId="402"/>
            <ac:spMk id="9" creationId="{9B2DCE8A-A25C-461A-A927-11413B8B8519}"/>
          </ac:spMkLst>
        </pc:spChg>
        <pc:spChg chg="mod">
          <ac:chgData name="Bruciaferri, Diego" userId="fb15263d-0062-49be-8af0-0ba6b1e1c76c" providerId="ADAL" clId="{DF9B0487-329F-480B-A133-6EDAEAA4B830}" dt="2021-11-11T12:16:14.350" v="553" actId="1035"/>
          <ac:spMkLst>
            <pc:docMk/>
            <pc:sldMk cId="3242772937" sldId="402"/>
            <ac:spMk id="10" creationId="{9AE049AC-268F-4264-B8A4-1F8BF91C2FBB}"/>
          </ac:spMkLst>
        </pc:spChg>
        <pc:spChg chg="add mod">
          <ac:chgData name="Bruciaferri, Diego" userId="fb15263d-0062-49be-8af0-0ba6b1e1c76c" providerId="ADAL" clId="{DF9B0487-329F-480B-A133-6EDAEAA4B830}" dt="2021-11-11T17:40:33.711" v="1129" actId="113"/>
          <ac:spMkLst>
            <pc:docMk/>
            <pc:sldMk cId="3242772937" sldId="402"/>
            <ac:spMk id="11" creationId="{336B3193-EC01-48A3-8E1A-010ECE2F3F8E}"/>
          </ac:spMkLst>
        </pc:spChg>
        <pc:spChg chg="del">
          <ac:chgData name="Bruciaferri, Diego" userId="fb15263d-0062-49be-8af0-0ba6b1e1c76c" providerId="ADAL" clId="{DF9B0487-329F-480B-A133-6EDAEAA4B830}" dt="2021-11-11T12:16:44.692" v="571" actId="478"/>
          <ac:spMkLst>
            <pc:docMk/>
            <pc:sldMk cId="3242772937" sldId="402"/>
            <ac:spMk id="13" creationId="{D1BC29D9-4E74-4CF3-83C4-F5A54CC50093}"/>
          </ac:spMkLst>
        </pc:spChg>
        <pc:picChg chg="del">
          <ac:chgData name="Bruciaferri, Diego" userId="fb15263d-0062-49be-8af0-0ba6b1e1c76c" providerId="ADAL" clId="{DF9B0487-329F-480B-A133-6EDAEAA4B830}" dt="2021-11-11T12:16:39.812" v="570" actId="478"/>
          <ac:picMkLst>
            <pc:docMk/>
            <pc:sldMk cId="3242772937" sldId="402"/>
            <ac:picMk id="12" creationId="{61F55310-336D-4E0E-8D34-3F2A10F1B398}"/>
          </ac:picMkLst>
        </pc:picChg>
      </pc:sldChg>
      <pc:sldChg chg="addSp modSp add mod">
        <pc:chgData name="Bruciaferri, Diego" userId="fb15263d-0062-49be-8af0-0ba6b1e1c76c" providerId="ADAL" clId="{DF9B0487-329F-480B-A133-6EDAEAA4B830}" dt="2021-11-16T19:24:58.920" v="2942" actId="1076"/>
        <pc:sldMkLst>
          <pc:docMk/>
          <pc:sldMk cId="745811562" sldId="403"/>
        </pc:sldMkLst>
        <pc:spChg chg="mod">
          <ac:chgData name="Bruciaferri, Diego" userId="fb15263d-0062-49be-8af0-0ba6b1e1c76c" providerId="ADAL" clId="{DF9B0487-329F-480B-A133-6EDAEAA4B830}" dt="2021-11-11T12:25:24.647" v="785" actId="1035"/>
          <ac:spMkLst>
            <pc:docMk/>
            <pc:sldMk cId="745811562" sldId="403"/>
            <ac:spMk id="2" creationId="{1C9B7869-A9C6-417C-A2BB-14BA73744FBD}"/>
          </ac:spMkLst>
        </pc:spChg>
        <pc:spChg chg="add mod">
          <ac:chgData name="Bruciaferri, Diego" userId="fb15263d-0062-49be-8af0-0ba6b1e1c76c" providerId="ADAL" clId="{DF9B0487-329F-480B-A133-6EDAEAA4B830}" dt="2021-11-11T17:39:59.997" v="1116" actId="14100"/>
          <ac:spMkLst>
            <pc:docMk/>
            <pc:sldMk cId="745811562" sldId="403"/>
            <ac:spMk id="8" creationId="{C988BBB1-A841-49E1-A876-FE9B797B12BD}"/>
          </ac:spMkLst>
        </pc:spChg>
        <pc:spChg chg="add mod">
          <ac:chgData name="Bruciaferri, Diego" userId="fb15263d-0062-49be-8af0-0ba6b1e1c76c" providerId="ADAL" clId="{DF9B0487-329F-480B-A133-6EDAEAA4B830}" dt="2021-11-16T19:24:58.920" v="2942" actId="1076"/>
          <ac:spMkLst>
            <pc:docMk/>
            <pc:sldMk cId="745811562" sldId="403"/>
            <ac:spMk id="9" creationId="{2A463358-DF51-4E63-8905-B9611D673AF4}"/>
          </ac:spMkLst>
        </pc:spChg>
        <pc:spChg chg="mod">
          <ac:chgData name="Bruciaferri, Diego" userId="fb15263d-0062-49be-8af0-0ba6b1e1c76c" providerId="ADAL" clId="{DF9B0487-329F-480B-A133-6EDAEAA4B830}" dt="2021-11-11T12:25:14.540" v="735" actId="14100"/>
          <ac:spMkLst>
            <pc:docMk/>
            <pc:sldMk cId="745811562" sldId="403"/>
            <ac:spMk id="10" creationId="{9AE049AC-268F-4264-B8A4-1F8BF91C2FBB}"/>
          </ac:spMkLst>
        </pc:spChg>
        <pc:spChg chg="mod">
          <ac:chgData name="Bruciaferri, Diego" userId="fb15263d-0062-49be-8af0-0ba6b1e1c76c" providerId="ADAL" clId="{DF9B0487-329F-480B-A133-6EDAEAA4B830}" dt="2021-11-11T17:40:16.251" v="1117" actId="113"/>
          <ac:spMkLst>
            <pc:docMk/>
            <pc:sldMk cId="745811562" sldId="403"/>
            <ac:spMk id="11" creationId="{336B3193-EC01-48A3-8E1A-010ECE2F3F8E}"/>
          </ac:spMkLst>
        </pc:spChg>
      </pc:sldChg>
      <pc:sldChg chg="addSp delSp modSp add mod">
        <pc:chgData name="Bruciaferri, Diego" userId="fb15263d-0062-49be-8af0-0ba6b1e1c76c" providerId="ADAL" clId="{DF9B0487-329F-480B-A133-6EDAEAA4B830}" dt="2021-11-16T19:25:48.828" v="2985" actId="1076"/>
        <pc:sldMkLst>
          <pc:docMk/>
          <pc:sldMk cId="3880670293" sldId="404"/>
        </pc:sldMkLst>
        <pc:spChg chg="mod">
          <ac:chgData name="Bruciaferri, Diego" userId="fb15263d-0062-49be-8af0-0ba6b1e1c76c" providerId="ADAL" clId="{DF9B0487-329F-480B-A133-6EDAEAA4B830}" dt="2021-11-11T17:44:04.577" v="1242" actId="1036"/>
          <ac:spMkLst>
            <pc:docMk/>
            <pc:sldMk cId="3880670293" sldId="404"/>
            <ac:spMk id="2" creationId="{1C9B7869-A9C6-417C-A2BB-14BA73744FBD}"/>
          </ac:spMkLst>
        </pc:spChg>
        <pc:spChg chg="del">
          <ac:chgData name="Bruciaferri, Diego" userId="fb15263d-0062-49be-8af0-0ba6b1e1c76c" providerId="ADAL" clId="{DF9B0487-329F-480B-A133-6EDAEAA4B830}" dt="2021-11-11T17:44:12" v="1243" actId="478"/>
          <ac:spMkLst>
            <pc:docMk/>
            <pc:sldMk cId="3880670293" sldId="404"/>
            <ac:spMk id="8" creationId="{C988BBB1-A841-49E1-A876-FE9B797B12BD}"/>
          </ac:spMkLst>
        </pc:spChg>
        <pc:spChg chg="add mod">
          <ac:chgData name="Bruciaferri, Diego" userId="fb15263d-0062-49be-8af0-0ba6b1e1c76c" providerId="ADAL" clId="{DF9B0487-329F-480B-A133-6EDAEAA4B830}" dt="2021-11-16T19:25:48.828" v="2985" actId="1076"/>
          <ac:spMkLst>
            <pc:docMk/>
            <pc:sldMk cId="3880670293" sldId="404"/>
            <ac:spMk id="9" creationId="{8D6C3585-F948-4E05-BFFD-F469BD52AC61}"/>
          </ac:spMkLst>
        </pc:spChg>
        <pc:spChg chg="mod">
          <ac:chgData name="Bruciaferri, Diego" userId="fb15263d-0062-49be-8af0-0ba6b1e1c76c" providerId="ADAL" clId="{DF9B0487-329F-480B-A133-6EDAEAA4B830}" dt="2021-11-11T17:43:57.991" v="1208" actId="14100"/>
          <ac:spMkLst>
            <pc:docMk/>
            <pc:sldMk cId="3880670293" sldId="404"/>
            <ac:spMk id="10" creationId="{9AE049AC-268F-4264-B8A4-1F8BF91C2FBB}"/>
          </ac:spMkLst>
        </pc:spChg>
        <pc:spChg chg="mod">
          <ac:chgData name="Bruciaferri, Diego" userId="fb15263d-0062-49be-8af0-0ba6b1e1c76c" providerId="ADAL" clId="{DF9B0487-329F-480B-A133-6EDAEAA4B830}" dt="2021-11-12T21:11:07.466" v="2500" actId="20577"/>
          <ac:spMkLst>
            <pc:docMk/>
            <pc:sldMk cId="3880670293" sldId="404"/>
            <ac:spMk id="11" creationId="{336B3193-EC01-48A3-8E1A-010ECE2F3F8E}"/>
          </ac:spMkLst>
        </pc:spChg>
        <pc:spChg chg="add mod">
          <ac:chgData name="Bruciaferri, Diego" userId="fb15263d-0062-49be-8af0-0ba6b1e1c76c" providerId="ADAL" clId="{DF9B0487-329F-480B-A133-6EDAEAA4B830}" dt="2021-11-12T11:21:27.518" v="1800" actId="1076"/>
          <ac:spMkLst>
            <pc:docMk/>
            <pc:sldMk cId="3880670293" sldId="404"/>
            <ac:spMk id="12" creationId="{80919754-4701-4BEA-A8E8-42BDFE20F4DB}"/>
          </ac:spMkLst>
        </pc:spChg>
        <pc:picChg chg="add mod">
          <ac:chgData name="Bruciaferri, Diego" userId="fb15263d-0062-49be-8af0-0ba6b1e1c76c" providerId="ADAL" clId="{DF9B0487-329F-480B-A133-6EDAEAA4B830}" dt="2021-11-12T21:11:21.217" v="2502" actId="1076"/>
          <ac:picMkLst>
            <pc:docMk/>
            <pc:sldMk cId="3880670293" sldId="404"/>
            <ac:picMk id="6" creationId="{D9F4A8BC-08DF-4FF4-8B25-460972D9812C}"/>
          </ac:picMkLst>
        </pc:picChg>
      </pc:sldChg>
      <pc:sldChg chg="addSp delSp modSp add mod">
        <pc:chgData name="Bruciaferri, Diego" userId="fb15263d-0062-49be-8af0-0ba6b1e1c76c" providerId="ADAL" clId="{DF9B0487-329F-480B-A133-6EDAEAA4B830}" dt="2021-11-16T19:27:10.099" v="3022" actId="20577"/>
        <pc:sldMkLst>
          <pc:docMk/>
          <pc:sldMk cId="832395962" sldId="405"/>
        </pc:sldMkLst>
        <pc:spChg chg="mod">
          <ac:chgData name="Bruciaferri, Diego" userId="fb15263d-0062-49be-8af0-0ba6b1e1c76c" providerId="ADAL" clId="{DF9B0487-329F-480B-A133-6EDAEAA4B830}" dt="2021-11-12T11:45:17.478" v="2045" actId="1035"/>
          <ac:spMkLst>
            <pc:docMk/>
            <pc:sldMk cId="832395962" sldId="405"/>
            <ac:spMk id="10" creationId="{9AE049AC-268F-4264-B8A4-1F8BF91C2FBB}"/>
          </ac:spMkLst>
        </pc:spChg>
        <pc:spChg chg="del mod">
          <ac:chgData name="Bruciaferri, Diego" userId="fb15263d-0062-49be-8af0-0ba6b1e1c76c" providerId="ADAL" clId="{DF9B0487-329F-480B-A133-6EDAEAA4B830}" dt="2021-11-12T12:11:10.157" v="2055"/>
          <ac:spMkLst>
            <pc:docMk/>
            <pc:sldMk cId="832395962" sldId="405"/>
            <ac:spMk id="11" creationId="{336B3193-EC01-48A3-8E1A-010ECE2F3F8E}"/>
          </ac:spMkLst>
        </pc:spChg>
        <pc:spChg chg="add mod">
          <ac:chgData name="Bruciaferri, Diego" userId="fb15263d-0062-49be-8af0-0ba6b1e1c76c" providerId="ADAL" clId="{DF9B0487-329F-480B-A133-6EDAEAA4B830}" dt="2021-11-16T19:27:10.099" v="3022" actId="20577"/>
          <ac:spMkLst>
            <pc:docMk/>
            <pc:sldMk cId="832395962" sldId="405"/>
            <ac:spMk id="11" creationId="{CA0B7581-423B-4CEF-BFBE-1224DDFAD6CE}"/>
          </ac:spMkLst>
        </pc:spChg>
        <pc:spChg chg="del">
          <ac:chgData name="Bruciaferri, Diego" userId="fb15263d-0062-49be-8af0-0ba6b1e1c76c" providerId="ADAL" clId="{DF9B0487-329F-480B-A133-6EDAEAA4B830}" dt="2021-11-12T11:45:24.482" v="2047" actId="478"/>
          <ac:spMkLst>
            <pc:docMk/>
            <pc:sldMk cId="832395962" sldId="405"/>
            <ac:spMk id="12" creationId="{80919754-4701-4BEA-A8E8-42BDFE20F4DB}"/>
          </ac:spMkLst>
        </pc:spChg>
        <pc:spChg chg="add mod">
          <ac:chgData name="Bruciaferri, Diego" userId="fb15263d-0062-49be-8af0-0ba6b1e1c76c" providerId="ADAL" clId="{DF9B0487-329F-480B-A133-6EDAEAA4B830}" dt="2021-11-12T13:44:26.306" v="2479" actId="20577"/>
          <ac:spMkLst>
            <pc:docMk/>
            <pc:sldMk cId="832395962" sldId="405"/>
            <ac:spMk id="13" creationId="{6C9A8561-597F-4C98-B22C-1355F7A18D4C}"/>
          </ac:spMkLst>
        </pc:spChg>
        <pc:spChg chg="add mod">
          <ac:chgData name="Bruciaferri, Diego" userId="fb15263d-0062-49be-8af0-0ba6b1e1c76c" providerId="ADAL" clId="{DF9B0487-329F-480B-A133-6EDAEAA4B830}" dt="2021-11-12T13:46:13.521" v="2494" actId="14100"/>
          <ac:spMkLst>
            <pc:docMk/>
            <pc:sldMk cId="832395962" sldId="405"/>
            <ac:spMk id="14" creationId="{7F4DDB15-A24F-426B-AF56-5E53C444FFD6}"/>
          </ac:spMkLst>
        </pc:spChg>
        <pc:graphicFrameChg chg="add mod modGraphic">
          <ac:chgData name="Bruciaferri, Diego" userId="fb15263d-0062-49be-8af0-0ba6b1e1c76c" providerId="ADAL" clId="{DF9B0487-329F-480B-A133-6EDAEAA4B830}" dt="2021-11-12T13:45:54.061" v="2491" actId="1076"/>
          <ac:graphicFrameMkLst>
            <pc:docMk/>
            <pc:sldMk cId="832395962" sldId="405"/>
            <ac:graphicFrameMk id="9" creationId="{7DCE42E7-1C0D-46CC-9F5B-531DDC86430A}"/>
          </ac:graphicFrameMkLst>
        </pc:graphicFrameChg>
        <pc:picChg chg="del">
          <ac:chgData name="Bruciaferri, Diego" userId="fb15263d-0062-49be-8af0-0ba6b1e1c76c" providerId="ADAL" clId="{DF9B0487-329F-480B-A133-6EDAEAA4B830}" dt="2021-11-12T11:45:21.312" v="2046" actId="478"/>
          <ac:picMkLst>
            <pc:docMk/>
            <pc:sldMk cId="832395962" sldId="405"/>
            <ac:picMk id="6" creationId="{D9F4A8BC-08DF-4FF4-8B25-460972D9812C}"/>
          </ac:picMkLst>
        </pc:picChg>
        <pc:picChg chg="add del mod">
          <ac:chgData name="Bruciaferri, Diego" userId="fb15263d-0062-49be-8af0-0ba6b1e1c76c" providerId="ADAL" clId="{DF9B0487-329F-480B-A133-6EDAEAA4B830}" dt="2021-11-12T12:25:13.430" v="2058" actId="478"/>
          <ac:picMkLst>
            <pc:docMk/>
            <pc:sldMk cId="832395962" sldId="405"/>
            <ac:picMk id="7" creationId="{76894BD1-C2A6-4D78-92A7-C7E9F305AD5A}"/>
          </ac:picMkLst>
        </pc:picChg>
      </pc:sldChg>
      <pc:sldChg chg="addSp delSp modSp add mod">
        <pc:chgData name="Bruciaferri, Diego" userId="fb15263d-0062-49be-8af0-0ba6b1e1c76c" providerId="ADAL" clId="{DF9B0487-329F-480B-A133-6EDAEAA4B830}" dt="2021-11-16T19:28:25.566" v="3042" actId="1076"/>
        <pc:sldMkLst>
          <pc:docMk/>
          <pc:sldMk cId="940601714" sldId="406"/>
        </pc:sldMkLst>
        <pc:spChg chg="del">
          <ac:chgData name="Bruciaferri, Diego" userId="fb15263d-0062-49be-8af0-0ba6b1e1c76c" providerId="ADAL" clId="{DF9B0487-329F-480B-A133-6EDAEAA4B830}" dt="2021-11-12T12:25:22.915" v="2061" actId="478"/>
          <ac:spMkLst>
            <pc:docMk/>
            <pc:sldMk cId="940601714" sldId="406"/>
            <ac:spMk id="2" creationId="{1C9B7869-A9C6-417C-A2BB-14BA73744FBD}"/>
          </ac:spMkLst>
        </pc:spChg>
        <pc:spChg chg="mod">
          <ac:chgData name="Bruciaferri, Diego" userId="fb15263d-0062-49be-8af0-0ba6b1e1c76c" providerId="ADAL" clId="{DF9B0487-329F-480B-A133-6EDAEAA4B830}" dt="2021-11-12T21:52:42.979" v="2515" actId="14100"/>
          <ac:spMkLst>
            <pc:docMk/>
            <pc:sldMk cId="940601714" sldId="406"/>
            <ac:spMk id="5" creationId="{D3C06DA3-99D9-46DD-ACE9-9F13649AC26D}"/>
          </ac:spMkLst>
        </pc:spChg>
        <pc:spChg chg="add mod">
          <ac:chgData name="Bruciaferri, Diego" userId="fb15263d-0062-49be-8af0-0ba6b1e1c76c" providerId="ADAL" clId="{DF9B0487-329F-480B-A133-6EDAEAA4B830}" dt="2021-11-12T22:08:44.363" v="2531" actId="1076"/>
          <ac:spMkLst>
            <pc:docMk/>
            <pc:sldMk cId="940601714" sldId="406"/>
            <ac:spMk id="7" creationId="{E3C880C2-8360-4244-A7D9-1411970AC37F}"/>
          </ac:spMkLst>
        </pc:spChg>
        <pc:spChg chg="add mod">
          <ac:chgData name="Bruciaferri, Diego" userId="fb15263d-0062-49be-8af0-0ba6b1e1c76c" providerId="ADAL" clId="{DF9B0487-329F-480B-A133-6EDAEAA4B830}" dt="2021-11-16T19:27:57.950" v="3038" actId="1076"/>
          <ac:spMkLst>
            <pc:docMk/>
            <pc:sldMk cId="940601714" sldId="406"/>
            <ac:spMk id="8" creationId="{90146644-FE8B-4E70-9826-44619C53CB1C}"/>
          </ac:spMkLst>
        </pc:spChg>
        <pc:spChg chg="del">
          <ac:chgData name="Bruciaferri, Diego" userId="fb15263d-0062-49be-8af0-0ba6b1e1c76c" providerId="ADAL" clId="{DF9B0487-329F-480B-A133-6EDAEAA4B830}" dt="2021-11-12T12:25:22.915" v="2061" actId="478"/>
          <ac:spMkLst>
            <pc:docMk/>
            <pc:sldMk cId="940601714" sldId="406"/>
            <ac:spMk id="10" creationId="{9AE049AC-268F-4264-B8A4-1F8BF91C2FBB}"/>
          </ac:spMkLst>
        </pc:spChg>
        <pc:picChg chg="del">
          <ac:chgData name="Bruciaferri, Diego" userId="fb15263d-0062-49be-8af0-0ba6b1e1c76c" providerId="ADAL" clId="{DF9B0487-329F-480B-A133-6EDAEAA4B830}" dt="2021-11-12T12:25:20.670" v="2060" actId="478"/>
          <ac:picMkLst>
            <pc:docMk/>
            <pc:sldMk cId="940601714" sldId="406"/>
            <ac:picMk id="4" creationId="{2CFBAAB4-31D1-4F65-A6CF-3028A320C07F}"/>
          </ac:picMkLst>
        </pc:picChg>
        <pc:picChg chg="add mod ord">
          <ac:chgData name="Bruciaferri, Diego" userId="fb15263d-0062-49be-8af0-0ba6b1e1c76c" providerId="ADAL" clId="{DF9B0487-329F-480B-A133-6EDAEAA4B830}" dt="2021-11-16T19:28:25.566" v="3042" actId="1076"/>
          <ac:picMkLst>
            <pc:docMk/>
            <pc:sldMk cId="940601714" sldId="406"/>
            <ac:picMk id="6" creationId="{6AD71C75-578F-43C1-AFF5-62DDFBC7CAD7}"/>
          </ac:picMkLst>
        </pc:picChg>
        <pc:picChg chg="del">
          <ac:chgData name="Bruciaferri, Diego" userId="fb15263d-0062-49be-8af0-0ba6b1e1c76c" providerId="ADAL" clId="{DF9B0487-329F-480B-A133-6EDAEAA4B830}" dt="2021-11-12T12:25:18.690" v="2059" actId="478"/>
          <ac:picMkLst>
            <pc:docMk/>
            <pc:sldMk cId="940601714" sldId="406"/>
            <ac:picMk id="7" creationId="{76894BD1-C2A6-4D78-92A7-C7E9F305AD5A}"/>
          </ac:picMkLst>
        </pc:picChg>
      </pc:sldChg>
      <pc:sldChg chg="addSp delSp modSp add mod">
        <pc:chgData name="Bruciaferri, Diego" userId="fb15263d-0062-49be-8af0-0ba6b1e1c76c" providerId="ADAL" clId="{DF9B0487-329F-480B-A133-6EDAEAA4B830}" dt="2021-11-16T19:27:47.347" v="3036" actId="1076"/>
        <pc:sldMkLst>
          <pc:docMk/>
          <pc:sldMk cId="2207482553" sldId="407"/>
        </pc:sldMkLst>
        <pc:spChg chg="del">
          <ac:chgData name="Bruciaferri, Diego" userId="fb15263d-0062-49be-8af0-0ba6b1e1c76c" providerId="ADAL" clId="{DF9B0487-329F-480B-A133-6EDAEAA4B830}" dt="2021-11-16T11:59:19.931" v="2668" actId="478"/>
          <ac:spMkLst>
            <pc:docMk/>
            <pc:sldMk cId="2207482553" sldId="407"/>
            <ac:spMk id="2" creationId="{1C9B7869-A9C6-417C-A2BB-14BA73744FBD}"/>
          </ac:spMkLst>
        </pc:spChg>
        <pc:spChg chg="mod">
          <ac:chgData name="Bruciaferri, Diego" userId="fb15263d-0062-49be-8af0-0ba6b1e1c76c" providerId="ADAL" clId="{DF9B0487-329F-480B-A133-6EDAEAA4B830}" dt="2021-11-16T11:59:04.711" v="2663" actId="20577"/>
          <ac:spMkLst>
            <pc:docMk/>
            <pc:sldMk cId="2207482553" sldId="407"/>
            <ac:spMk id="5" creationId="{D3C06DA3-99D9-46DD-ACE9-9F13649AC26D}"/>
          </ac:spMkLst>
        </pc:spChg>
        <pc:spChg chg="add mod">
          <ac:chgData name="Bruciaferri, Diego" userId="fb15263d-0062-49be-8af0-0ba6b1e1c76c" providerId="ADAL" clId="{DF9B0487-329F-480B-A133-6EDAEAA4B830}" dt="2021-11-16T19:27:47.347" v="3036" actId="1076"/>
          <ac:spMkLst>
            <pc:docMk/>
            <pc:sldMk cId="2207482553" sldId="407"/>
            <ac:spMk id="7" creationId="{69EFBDDC-6739-484C-B7F0-E7B5B2C4CEA3}"/>
          </ac:spMkLst>
        </pc:spChg>
        <pc:spChg chg="del">
          <ac:chgData name="Bruciaferri, Diego" userId="fb15263d-0062-49be-8af0-0ba6b1e1c76c" providerId="ADAL" clId="{DF9B0487-329F-480B-A133-6EDAEAA4B830}" dt="2021-11-16T11:59:19.931" v="2668" actId="478"/>
          <ac:spMkLst>
            <pc:docMk/>
            <pc:sldMk cId="2207482553" sldId="407"/>
            <ac:spMk id="10" creationId="{9AE049AC-268F-4264-B8A4-1F8BF91C2FBB}"/>
          </ac:spMkLst>
        </pc:spChg>
        <pc:spChg chg="del">
          <ac:chgData name="Bruciaferri, Diego" userId="fb15263d-0062-49be-8af0-0ba6b1e1c76c" providerId="ADAL" clId="{DF9B0487-329F-480B-A133-6EDAEAA4B830}" dt="2021-11-16T11:59:12.811" v="2665" actId="478"/>
          <ac:spMkLst>
            <pc:docMk/>
            <pc:sldMk cId="2207482553" sldId="407"/>
            <ac:spMk id="11" creationId="{CA0B7581-423B-4CEF-BFBE-1224DDFAD6CE}"/>
          </ac:spMkLst>
        </pc:spChg>
        <pc:spChg chg="add mod">
          <ac:chgData name="Bruciaferri, Diego" userId="fb15263d-0062-49be-8af0-0ba6b1e1c76c" providerId="ADAL" clId="{DF9B0487-329F-480B-A133-6EDAEAA4B830}" dt="2021-11-16T19:27:33.039" v="3034" actId="20577"/>
          <ac:spMkLst>
            <pc:docMk/>
            <pc:sldMk cId="2207482553" sldId="407"/>
            <ac:spMk id="12" creationId="{C89E3A61-8C55-44F0-B7D2-8492FE02FB06}"/>
          </ac:spMkLst>
        </pc:spChg>
        <pc:spChg chg="del">
          <ac:chgData name="Bruciaferri, Diego" userId="fb15263d-0062-49be-8af0-0ba6b1e1c76c" providerId="ADAL" clId="{DF9B0487-329F-480B-A133-6EDAEAA4B830}" dt="2021-11-16T11:59:15.801" v="2666" actId="478"/>
          <ac:spMkLst>
            <pc:docMk/>
            <pc:sldMk cId="2207482553" sldId="407"/>
            <ac:spMk id="13" creationId="{6C9A8561-597F-4C98-B22C-1355F7A18D4C}"/>
          </ac:spMkLst>
        </pc:spChg>
        <pc:spChg chg="add del mod">
          <ac:chgData name="Bruciaferri, Diego" userId="fb15263d-0062-49be-8af0-0ba6b1e1c76c" providerId="ADAL" clId="{DF9B0487-329F-480B-A133-6EDAEAA4B830}" dt="2021-11-16T12:01:11.489" v="2804" actId="1076"/>
          <ac:spMkLst>
            <pc:docMk/>
            <pc:sldMk cId="2207482553" sldId="407"/>
            <ac:spMk id="14" creationId="{7F4DDB15-A24F-426B-AF56-5E53C444FFD6}"/>
          </ac:spMkLst>
        </pc:spChg>
        <pc:graphicFrameChg chg="del">
          <ac:chgData name="Bruciaferri, Diego" userId="fb15263d-0062-49be-8af0-0ba6b1e1c76c" providerId="ADAL" clId="{DF9B0487-329F-480B-A133-6EDAEAA4B830}" dt="2021-11-16T11:59:17.941" v="2667" actId="478"/>
          <ac:graphicFrameMkLst>
            <pc:docMk/>
            <pc:sldMk cId="2207482553" sldId="407"/>
            <ac:graphicFrameMk id="9" creationId="{7DCE42E7-1C0D-46CC-9F5B-531DDC86430A}"/>
          </ac:graphicFrameMkLst>
        </pc:graphicFrameChg>
        <pc:picChg chg="del">
          <ac:chgData name="Bruciaferri, Diego" userId="fb15263d-0062-49be-8af0-0ba6b1e1c76c" providerId="ADAL" clId="{DF9B0487-329F-480B-A133-6EDAEAA4B830}" dt="2021-11-16T11:59:09.051" v="2664" actId="478"/>
          <ac:picMkLst>
            <pc:docMk/>
            <pc:sldMk cId="2207482553" sldId="407"/>
            <ac:picMk id="4" creationId="{2CFBAAB4-31D1-4F65-A6CF-3028A320C07F}"/>
          </ac:picMkLst>
        </pc:picChg>
        <pc:picChg chg="add mod">
          <ac:chgData name="Bruciaferri, Diego" userId="fb15263d-0062-49be-8af0-0ba6b1e1c76c" providerId="ADAL" clId="{DF9B0487-329F-480B-A133-6EDAEAA4B830}" dt="2021-11-16T12:01:19.555" v="2806" actId="1076"/>
          <ac:picMkLst>
            <pc:docMk/>
            <pc:sldMk cId="2207482553" sldId="407"/>
            <ac:picMk id="6" creationId="{9208BD0C-B760-493F-BD3B-057E90B2A159}"/>
          </ac:picMkLst>
        </pc:picChg>
      </pc:sldChg>
    </pc:docChg>
  </pc:docChgLst>
  <pc:docChgLst>
    <pc:chgData name="Bruciaferri, Diego" userId="fb15263d-0062-49be-8af0-0ba6b1e1c76c" providerId="ADAL" clId="{96A4333D-E585-4142-A755-6361C93EA6D2}"/>
    <pc:docChg chg="undo redo custSel addSld delSld modSld sldOrd">
      <pc:chgData name="Bruciaferri, Diego" userId="fb15263d-0062-49be-8af0-0ba6b1e1c76c" providerId="ADAL" clId="{96A4333D-E585-4142-A755-6361C93EA6D2}" dt="2021-07-14T08:45:35.047" v="16214" actId="1076"/>
      <pc:docMkLst>
        <pc:docMk/>
      </pc:docMkLst>
      <pc:sldChg chg="modSp mod">
        <pc:chgData name="Bruciaferri, Diego" userId="fb15263d-0062-49be-8af0-0ba6b1e1c76c" providerId="ADAL" clId="{96A4333D-E585-4142-A755-6361C93EA6D2}" dt="2021-07-12T08:34:14.570" v="245" actId="1076"/>
        <pc:sldMkLst>
          <pc:docMk/>
          <pc:sldMk cId="2738203860" sldId="274"/>
        </pc:sldMkLst>
        <pc:spChg chg="mod">
          <ac:chgData name="Bruciaferri, Diego" userId="fb15263d-0062-49be-8af0-0ba6b1e1c76c" providerId="ADAL" clId="{96A4333D-E585-4142-A755-6361C93EA6D2}" dt="2021-07-12T08:34:14.570" v="245" actId="1076"/>
          <ac:spMkLst>
            <pc:docMk/>
            <pc:sldMk cId="2738203860" sldId="274"/>
            <ac:spMk id="4" creationId="{7B2F98B0-BC96-4DA4-BE59-ABF3A1F488DA}"/>
          </ac:spMkLst>
        </pc:spChg>
        <pc:spChg chg="mod">
          <ac:chgData name="Bruciaferri, Diego" userId="fb15263d-0062-49be-8af0-0ba6b1e1c76c" providerId="ADAL" clId="{96A4333D-E585-4142-A755-6361C93EA6D2}" dt="2021-07-12T08:33:43.796" v="237" actId="20577"/>
          <ac:spMkLst>
            <pc:docMk/>
            <pc:sldMk cId="2738203860" sldId="274"/>
            <ac:spMk id="5" creationId="{202E704F-CFED-488A-AB36-972DAF7ABAE5}"/>
          </ac:spMkLst>
        </pc:spChg>
      </pc:sldChg>
      <pc:sldChg chg="modSp mod">
        <pc:chgData name="Bruciaferri, Diego" userId="fb15263d-0062-49be-8af0-0ba6b1e1c76c" providerId="ADAL" clId="{96A4333D-E585-4142-A755-6361C93EA6D2}" dt="2021-07-13T13:15:38.735" v="12375" actId="1076"/>
        <pc:sldMkLst>
          <pc:docMk/>
          <pc:sldMk cId="963272440" sldId="281"/>
        </pc:sldMkLst>
        <pc:spChg chg="mod">
          <ac:chgData name="Bruciaferri, Diego" userId="fb15263d-0062-49be-8af0-0ba6b1e1c76c" providerId="ADAL" clId="{96A4333D-E585-4142-A755-6361C93EA6D2}" dt="2021-07-13T13:15:38.735" v="12375" actId="1076"/>
          <ac:spMkLst>
            <pc:docMk/>
            <pc:sldMk cId="963272440" sldId="281"/>
            <ac:spMk id="7" creationId="{85C47166-4C93-42F2-A5B3-F02D8C6E6EF4}"/>
          </ac:spMkLst>
        </pc:spChg>
      </pc:sldChg>
      <pc:sldChg chg="delSp modSp mod">
        <pc:chgData name="Bruciaferri, Diego" userId="fb15263d-0062-49be-8af0-0ba6b1e1c76c" providerId="ADAL" clId="{96A4333D-E585-4142-A755-6361C93EA6D2}" dt="2021-07-12T09:58:37.600" v="3674" actId="1076"/>
        <pc:sldMkLst>
          <pc:docMk/>
          <pc:sldMk cId="3344081651" sldId="321"/>
        </pc:sldMkLst>
        <pc:spChg chg="mod">
          <ac:chgData name="Bruciaferri, Diego" userId="fb15263d-0062-49be-8af0-0ba6b1e1c76c" providerId="ADAL" clId="{96A4333D-E585-4142-A755-6361C93EA6D2}" dt="2021-07-12T09:56:21.418" v="3669" actId="14100"/>
          <ac:spMkLst>
            <pc:docMk/>
            <pc:sldMk cId="3344081651" sldId="321"/>
            <ac:spMk id="3" creationId="{00000000-0000-0000-0000-000000000000}"/>
          </ac:spMkLst>
        </pc:spChg>
        <pc:spChg chg="mod">
          <ac:chgData name="Bruciaferri, Diego" userId="fb15263d-0062-49be-8af0-0ba6b1e1c76c" providerId="ADAL" clId="{96A4333D-E585-4142-A755-6361C93EA6D2}" dt="2021-07-12T09:58:37.600" v="3674" actId="1076"/>
          <ac:spMkLst>
            <pc:docMk/>
            <pc:sldMk cId="3344081651" sldId="321"/>
            <ac:spMk id="7" creationId="{85C47166-4C93-42F2-A5B3-F02D8C6E6EF4}"/>
          </ac:spMkLst>
        </pc:spChg>
        <pc:spChg chg="del">
          <ac:chgData name="Bruciaferri, Diego" userId="fb15263d-0062-49be-8af0-0ba6b1e1c76c" providerId="ADAL" clId="{96A4333D-E585-4142-A755-6361C93EA6D2}" dt="2021-07-12T09:44:03.174" v="3068" actId="478"/>
          <ac:spMkLst>
            <pc:docMk/>
            <pc:sldMk cId="3344081651" sldId="321"/>
            <ac:spMk id="11" creationId="{F9143777-A46C-411F-B340-A82714402890}"/>
          </ac:spMkLst>
        </pc:spChg>
        <pc:grpChg chg="del">
          <ac:chgData name="Bruciaferri, Diego" userId="fb15263d-0062-49be-8af0-0ba6b1e1c76c" providerId="ADAL" clId="{96A4333D-E585-4142-A755-6361C93EA6D2}" dt="2021-07-12T09:44:07.086" v="3069" actId="478"/>
          <ac:grpSpMkLst>
            <pc:docMk/>
            <pc:sldMk cId="3344081651" sldId="321"/>
            <ac:grpSpMk id="8" creationId="{EA40B540-AD7C-4BC6-AE1D-ED7A8000B17F}"/>
          </ac:grpSpMkLst>
        </pc:grpChg>
      </pc:sldChg>
      <pc:sldChg chg="del">
        <pc:chgData name="Bruciaferri, Diego" userId="fb15263d-0062-49be-8af0-0ba6b1e1c76c" providerId="ADAL" clId="{96A4333D-E585-4142-A755-6361C93EA6D2}" dt="2021-07-12T09:58:18.838" v="3672" actId="47"/>
        <pc:sldMkLst>
          <pc:docMk/>
          <pc:sldMk cId="1021071384" sldId="322"/>
        </pc:sldMkLst>
      </pc:sldChg>
      <pc:sldChg chg="del">
        <pc:chgData name="Bruciaferri, Diego" userId="fb15263d-0062-49be-8af0-0ba6b1e1c76c" providerId="ADAL" clId="{96A4333D-E585-4142-A755-6361C93EA6D2}" dt="2021-07-12T09:58:52.877" v="3675" actId="47"/>
        <pc:sldMkLst>
          <pc:docMk/>
          <pc:sldMk cId="1339682455" sldId="323"/>
        </pc:sldMkLst>
      </pc:sldChg>
      <pc:sldChg chg="del">
        <pc:chgData name="Bruciaferri, Diego" userId="fb15263d-0062-49be-8af0-0ba6b1e1c76c" providerId="ADAL" clId="{96A4333D-E585-4142-A755-6361C93EA6D2}" dt="2021-07-12T09:58:53.819" v="3676" actId="47"/>
        <pc:sldMkLst>
          <pc:docMk/>
          <pc:sldMk cId="273755254" sldId="324"/>
        </pc:sldMkLst>
      </pc:sldChg>
      <pc:sldChg chg="del">
        <pc:chgData name="Bruciaferri, Diego" userId="fb15263d-0062-49be-8af0-0ba6b1e1c76c" providerId="ADAL" clId="{96A4333D-E585-4142-A755-6361C93EA6D2}" dt="2021-07-12T09:58:55.956" v="3678" actId="47"/>
        <pc:sldMkLst>
          <pc:docMk/>
          <pc:sldMk cId="423824161" sldId="325"/>
        </pc:sldMkLst>
      </pc:sldChg>
      <pc:sldChg chg="del">
        <pc:chgData name="Bruciaferri, Diego" userId="fb15263d-0062-49be-8af0-0ba6b1e1c76c" providerId="ADAL" clId="{96A4333D-E585-4142-A755-6361C93EA6D2}" dt="2021-07-12T09:58:54.751" v="3677" actId="47"/>
        <pc:sldMkLst>
          <pc:docMk/>
          <pc:sldMk cId="1834052947" sldId="326"/>
        </pc:sldMkLst>
      </pc:sldChg>
      <pc:sldChg chg="del">
        <pc:chgData name="Bruciaferri, Diego" userId="fb15263d-0062-49be-8af0-0ba6b1e1c76c" providerId="ADAL" clId="{96A4333D-E585-4142-A755-6361C93EA6D2}" dt="2021-07-12T09:58:56.813" v="3679" actId="47"/>
        <pc:sldMkLst>
          <pc:docMk/>
          <pc:sldMk cId="1205169147" sldId="327"/>
        </pc:sldMkLst>
      </pc:sldChg>
      <pc:sldChg chg="del">
        <pc:chgData name="Bruciaferri, Diego" userId="fb15263d-0062-49be-8af0-0ba6b1e1c76c" providerId="ADAL" clId="{96A4333D-E585-4142-A755-6361C93EA6D2}" dt="2021-07-12T09:58:58.046" v="3680" actId="47"/>
        <pc:sldMkLst>
          <pc:docMk/>
          <pc:sldMk cId="3198078310" sldId="328"/>
        </pc:sldMkLst>
      </pc:sldChg>
      <pc:sldChg chg="del">
        <pc:chgData name="Bruciaferri, Diego" userId="fb15263d-0062-49be-8af0-0ba6b1e1c76c" providerId="ADAL" clId="{96A4333D-E585-4142-A755-6361C93EA6D2}" dt="2021-07-13T16:29:38.228" v="15221" actId="47"/>
        <pc:sldMkLst>
          <pc:docMk/>
          <pc:sldMk cId="3809555457" sldId="329"/>
        </pc:sldMkLst>
      </pc:sldChg>
      <pc:sldChg chg="del">
        <pc:chgData name="Bruciaferri, Diego" userId="fb15263d-0062-49be-8af0-0ba6b1e1c76c" providerId="ADAL" clId="{96A4333D-E585-4142-A755-6361C93EA6D2}" dt="2021-07-12T09:58:59.133" v="3681" actId="47"/>
        <pc:sldMkLst>
          <pc:docMk/>
          <pc:sldMk cId="2870828516" sldId="330"/>
        </pc:sldMkLst>
      </pc:sldChg>
      <pc:sldChg chg="del">
        <pc:chgData name="Bruciaferri, Diego" userId="fb15263d-0062-49be-8af0-0ba6b1e1c76c" providerId="ADAL" clId="{96A4333D-E585-4142-A755-6361C93EA6D2}" dt="2021-07-12T09:59:01.627" v="3683" actId="47"/>
        <pc:sldMkLst>
          <pc:docMk/>
          <pc:sldMk cId="1546602053" sldId="331"/>
        </pc:sldMkLst>
      </pc:sldChg>
      <pc:sldChg chg="del">
        <pc:chgData name="Bruciaferri, Diego" userId="fb15263d-0062-49be-8af0-0ba6b1e1c76c" providerId="ADAL" clId="{96A4333D-E585-4142-A755-6361C93EA6D2}" dt="2021-07-12T09:59:01.040" v="3682" actId="47"/>
        <pc:sldMkLst>
          <pc:docMk/>
          <pc:sldMk cId="2541422165" sldId="332"/>
        </pc:sldMkLst>
      </pc:sldChg>
      <pc:sldChg chg="del">
        <pc:chgData name="Bruciaferri, Diego" userId="fb15263d-0062-49be-8af0-0ba6b1e1c76c" providerId="ADAL" clId="{96A4333D-E585-4142-A755-6361C93EA6D2}" dt="2021-07-12T09:59:02.253" v="3684" actId="47"/>
        <pc:sldMkLst>
          <pc:docMk/>
          <pc:sldMk cId="1997989886" sldId="333"/>
        </pc:sldMkLst>
      </pc:sldChg>
      <pc:sldChg chg="del">
        <pc:chgData name="Bruciaferri, Diego" userId="fb15263d-0062-49be-8af0-0ba6b1e1c76c" providerId="ADAL" clId="{96A4333D-E585-4142-A755-6361C93EA6D2}" dt="2021-07-12T09:59:02.713" v="3685" actId="47"/>
        <pc:sldMkLst>
          <pc:docMk/>
          <pc:sldMk cId="3555477889" sldId="334"/>
        </pc:sldMkLst>
      </pc:sldChg>
      <pc:sldChg chg="del">
        <pc:chgData name="Bruciaferri, Diego" userId="fb15263d-0062-49be-8af0-0ba6b1e1c76c" providerId="ADAL" clId="{96A4333D-E585-4142-A755-6361C93EA6D2}" dt="2021-07-12T09:59:04.988" v="3688" actId="47"/>
        <pc:sldMkLst>
          <pc:docMk/>
          <pc:sldMk cId="2830503007" sldId="336"/>
        </pc:sldMkLst>
      </pc:sldChg>
      <pc:sldChg chg="del">
        <pc:chgData name="Bruciaferri, Diego" userId="fb15263d-0062-49be-8af0-0ba6b1e1c76c" providerId="ADAL" clId="{96A4333D-E585-4142-A755-6361C93EA6D2}" dt="2021-07-12T09:59:03.539" v="3686" actId="47"/>
        <pc:sldMkLst>
          <pc:docMk/>
          <pc:sldMk cId="1881939651" sldId="337"/>
        </pc:sldMkLst>
      </pc:sldChg>
      <pc:sldChg chg="del">
        <pc:chgData name="Bruciaferri, Diego" userId="fb15263d-0062-49be-8af0-0ba6b1e1c76c" providerId="ADAL" clId="{96A4333D-E585-4142-A755-6361C93EA6D2}" dt="2021-07-12T09:59:04.055" v="3687" actId="47"/>
        <pc:sldMkLst>
          <pc:docMk/>
          <pc:sldMk cId="2189311560" sldId="338"/>
        </pc:sldMkLst>
      </pc:sldChg>
      <pc:sldChg chg="del">
        <pc:chgData name="Bruciaferri, Diego" userId="fb15263d-0062-49be-8af0-0ba6b1e1c76c" providerId="ADAL" clId="{96A4333D-E585-4142-A755-6361C93EA6D2}" dt="2021-07-12T15:43:38.231" v="6445" actId="47"/>
        <pc:sldMkLst>
          <pc:docMk/>
          <pc:sldMk cId="2365985132" sldId="339"/>
        </pc:sldMkLst>
      </pc:sldChg>
      <pc:sldChg chg="del">
        <pc:chgData name="Bruciaferri, Diego" userId="fb15263d-0062-49be-8af0-0ba6b1e1c76c" providerId="ADAL" clId="{96A4333D-E585-4142-A755-6361C93EA6D2}" dt="2021-07-12T09:59:22.669" v="3700" actId="47"/>
        <pc:sldMkLst>
          <pc:docMk/>
          <pc:sldMk cId="1898811051" sldId="340"/>
        </pc:sldMkLst>
      </pc:sldChg>
      <pc:sldChg chg="del">
        <pc:chgData name="Bruciaferri, Diego" userId="fb15263d-0062-49be-8af0-0ba6b1e1c76c" providerId="ADAL" clId="{96A4333D-E585-4142-A755-6361C93EA6D2}" dt="2021-07-12T09:59:18.875" v="3698" actId="47"/>
        <pc:sldMkLst>
          <pc:docMk/>
          <pc:sldMk cId="859263355" sldId="341"/>
        </pc:sldMkLst>
      </pc:sldChg>
      <pc:sldChg chg="del">
        <pc:chgData name="Bruciaferri, Diego" userId="fb15263d-0062-49be-8af0-0ba6b1e1c76c" providerId="ADAL" clId="{96A4333D-E585-4142-A755-6361C93EA6D2}" dt="2021-07-12T09:59:21.351" v="3699" actId="47"/>
        <pc:sldMkLst>
          <pc:docMk/>
          <pc:sldMk cId="2215363279" sldId="342"/>
        </pc:sldMkLst>
      </pc:sldChg>
      <pc:sldChg chg="del">
        <pc:chgData name="Bruciaferri, Diego" userId="fb15263d-0062-49be-8af0-0ba6b1e1c76c" providerId="ADAL" clId="{96A4333D-E585-4142-A755-6361C93EA6D2}" dt="2021-07-12T09:59:06.307" v="3689" actId="47"/>
        <pc:sldMkLst>
          <pc:docMk/>
          <pc:sldMk cId="1535956187" sldId="343"/>
        </pc:sldMkLst>
      </pc:sldChg>
      <pc:sldChg chg="del">
        <pc:chgData name="Bruciaferri, Diego" userId="fb15263d-0062-49be-8af0-0ba6b1e1c76c" providerId="ADAL" clId="{96A4333D-E585-4142-A755-6361C93EA6D2}" dt="2021-07-12T09:59:06.878" v="3690" actId="47"/>
        <pc:sldMkLst>
          <pc:docMk/>
          <pc:sldMk cId="3888811934" sldId="345"/>
        </pc:sldMkLst>
      </pc:sldChg>
      <pc:sldChg chg="del">
        <pc:chgData name="Bruciaferri, Diego" userId="fb15263d-0062-49be-8af0-0ba6b1e1c76c" providerId="ADAL" clId="{96A4333D-E585-4142-A755-6361C93EA6D2}" dt="2021-07-12T09:59:08.181" v="3691" actId="47"/>
        <pc:sldMkLst>
          <pc:docMk/>
          <pc:sldMk cId="2939610840" sldId="346"/>
        </pc:sldMkLst>
      </pc:sldChg>
      <pc:sldChg chg="del">
        <pc:chgData name="Bruciaferri, Diego" userId="fb15263d-0062-49be-8af0-0ba6b1e1c76c" providerId="ADAL" clId="{96A4333D-E585-4142-A755-6361C93EA6D2}" dt="2021-07-12T09:59:10.216" v="3692" actId="47"/>
        <pc:sldMkLst>
          <pc:docMk/>
          <pc:sldMk cId="1649099645" sldId="348"/>
        </pc:sldMkLst>
      </pc:sldChg>
      <pc:sldChg chg="del">
        <pc:chgData name="Bruciaferri, Diego" userId="fb15263d-0062-49be-8af0-0ba6b1e1c76c" providerId="ADAL" clId="{96A4333D-E585-4142-A755-6361C93EA6D2}" dt="2021-07-12T09:59:10.957" v="3693" actId="47"/>
        <pc:sldMkLst>
          <pc:docMk/>
          <pc:sldMk cId="2888937104" sldId="349"/>
        </pc:sldMkLst>
      </pc:sldChg>
      <pc:sldChg chg="del">
        <pc:chgData name="Bruciaferri, Diego" userId="fb15263d-0062-49be-8af0-0ba6b1e1c76c" providerId="ADAL" clId="{96A4333D-E585-4142-A755-6361C93EA6D2}" dt="2021-07-12T09:59:12.350" v="3695" actId="47"/>
        <pc:sldMkLst>
          <pc:docMk/>
          <pc:sldMk cId="1241391408" sldId="350"/>
        </pc:sldMkLst>
      </pc:sldChg>
      <pc:sldChg chg="del">
        <pc:chgData name="Bruciaferri, Diego" userId="fb15263d-0062-49be-8af0-0ba6b1e1c76c" providerId="ADAL" clId="{96A4333D-E585-4142-A755-6361C93EA6D2}" dt="2021-07-12T09:59:12.891" v="3696" actId="47"/>
        <pc:sldMkLst>
          <pc:docMk/>
          <pc:sldMk cId="2270962546" sldId="351"/>
        </pc:sldMkLst>
      </pc:sldChg>
      <pc:sldChg chg="del">
        <pc:chgData name="Bruciaferri, Diego" userId="fb15263d-0062-49be-8af0-0ba6b1e1c76c" providerId="ADAL" clId="{96A4333D-E585-4142-A755-6361C93EA6D2}" dt="2021-07-12T09:59:13.577" v="3697" actId="47"/>
        <pc:sldMkLst>
          <pc:docMk/>
          <pc:sldMk cId="899218509" sldId="353"/>
        </pc:sldMkLst>
      </pc:sldChg>
      <pc:sldChg chg="del">
        <pc:chgData name="Bruciaferri, Diego" userId="fb15263d-0062-49be-8af0-0ba6b1e1c76c" providerId="ADAL" clId="{96A4333D-E585-4142-A755-6361C93EA6D2}" dt="2021-07-12T09:59:25.854" v="3701" actId="47"/>
        <pc:sldMkLst>
          <pc:docMk/>
          <pc:sldMk cId="3548774283" sldId="354"/>
        </pc:sldMkLst>
      </pc:sldChg>
      <pc:sldChg chg="del">
        <pc:chgData name="Bruciaferri, Diego" userId="fb15263d-0062-49be-8af0-0ba6b1e1c76c" providerId="ADAL" clId="{96A4333D-E585-4142-A755-6361C93EA6D2}" dt="2021-07-12T09:59:11.703" v="3694" actId="47"/>
        <pc:sldMkLst>
          <pc:docMk/>
          <pc:sldMk cId="1668785369" sldId="355"/>
        </pc:sldMkLst>
      </pc:sldChg>
      <pc:sldChg chg="del">
        <pc:chgData name="Bruciaferri, Diego" userId="fb15263d-0062-49be-8af0-0ba6b1e1c76c" providerId="ADAL" clId="{96A4333D-E585-4142-A755-6361C93EA6D2}" dt="2021-07-12T09:59:30.355" v="3702" actId="47"/>
        <pc:sldMkLst>
          <pc:docMk/>
          <pc:sldMk cId="2460396924" sldId="356"/>
        </pc:sldMkLst>
      </pc:sldChg>
      <pc:sldChg chg="addSp delSp modSp mod">
        <pc:chgData name="Bruciaferri, Diego" userId="fb15263d-0062-49be-8af0-0ba6b1e1c76c" providerId="ADAL" clId="{96A4333D-E585-4142-A755-6361C93EA6D2}" dt="2021-07-12T15:37:42.962" v="6428" actId="20577"/>
        <pc:sldMkLst>
          <pc:docMk/>
          <pc:sldMk cId="3228087582" sldId="357"/>
        </pc:sldMkLst>
        <pc:spChg chg="mod">
          <ac:chgData name="Bruciaferri, Diego" userId="fb15263d-0062-49be-8af0-0ba6b1e1c76c" providerId="ADAL" clId="{96A4333D-E585-4142-A755-6361C93EA6D2}" dt="2021-07-12T09:28:41.532" v="2028" actId="6549"/>
          <ac:spMkLst>
            <pc:docMk/>
            <pc:sldMk cId="3228087582" sldId="357"/>
            <ac:spMk id="6" creationId="{D4792823-A8E3-4DBE-8FA0-5E30DE7FDB7A}"/>
          </ac:spMkLst>
        </pc:spChg>
        <pc:spChg chg="mod">
          <ac:chgData name="Bruciaferri, Diego" userId="fb15263d-0062-49be-8af0-0ba6b1e1c76c" providerId="ADAL" clId="{96A4333D-E585-4142-A755-6361C93EA6D2}" dt="2021-07-12T15:37:42.962" v="6428" actId="20577"/>
          <ac:spMkLst>
            <pc:docMk/>
            <pc:sldMk cId="3228087582" sldId="357"/>
            <ac:spMk id="7" creationId="{85C47166-4C93-42F2-A5B3-F02D8C6E6EF4}"/>
          </ac:spMkLst>
        </pc:spChg>
        <pc:spChg chg="add del">
          <ac:chgData name="Bruciaferri, Diego" userId="fb15263d-0062-49be-8af0-0ba6b1e1c76c" providerId="ADAL" clId="{96A4333D-E585-4142-A755-6361C93EA6D2}" dt="2021-07-12T08:58:38.513" v="688" actId="478"/>
          <ac:spMkLst>
            <pc:docMk/>
            <pc:sldMk cId="3228087582" sldId="357"/>
            <ac:spMk id="22" creationId="{8F6CE13B-DE99-44C6-9D23-FADFDE9DA453}"/>
          </ac:spMkLst>
        </pc:spChg>
        <pc:spChg chg="add mod">
          <ac:chgData name="Bruciaferri, Diego" userId="fb15263d-0062-49be-8af0-0ba6b1e1c76c" providerId="ADAL" clId="{96A4333D-E585-4142-A755-6361C93EA6D2}" dt="2021-07-12T09:07:23.240" v="1222" actId="113"/>
          <ac:spMkLst>
            <pc:docMk/>
            <pc:sldMk cId="3228087582" sldId="357"/>
            <ac:spMk id="23" creationId="{623AAF6A-B877-4946-971C-8A41CAB6F80F}"/>
          </ac:spMkLst>
        </pc:spChg>
        <pc:picChg chg="add del mod modCrop">
          <ac:chgData name="Bruciaferri, Diego" userId="fb15263d-0062-49be-8af0-0ba6b1e1c76c" providerId="ADAL" clId="{96A4333D-E585-4142-A755-6361C93EA6D2}" dt="2021-07-12T08:43:15.329" v="425" actId="478"/>
          <ac:picMkLst>
            <pc:docMk/>
            <pc:sldMk cId="3228087582" sldId="357"/>
            <ac:picMk id="4" creationId="{A403C12B-54CE-4FFE-8472-F66C38F21E0F}"/>
          </ac:picMkLst>
        </pc:picChg>
        <pc:picChg chg="add mod modCrop">
          <ac:chgData name="Bruciaferri, Diego" userId="fb15263d-0062-49be-8af0-0ba6b1e1c76c" providerId="ADAL" clId="{96A4333D-E585-4142-A755-6361C93EA6D2}" dt="2021-07-12T08:52:03.797" v="434" actId="1076"/>
          <ac:picMkLst>
            <pc:docMk/>
            <pc:sldMk cId="3228087582" sldId="357"/>
            <ac:picMk id="21" creationId="{50DB4270-3F51-44AB-9A05-4968B92FB3C3}"/>
          </ac:picMkLst>
        </pc:picChg>
        <pc:cxnChg chg="add del mod">
          <ac:chgData name="Bruciaferri, Diego" userId="fb15263d-0062-49be-8af0-0ba6b1e1c76c" providerId="ADAL" clId="{96A4333D-E585-4142-A755-6361C93EA6D2}" dt="2021-07-12T08:41:32.503" v="412" actId="478"/>
          <ac:cxnSpMkLst>
            <pc:docMk/>
            <pc:sldMk cId="3228087582" sldId="357"/>
            <ac:cxnSpMk id="3" creationId="{8EC6F9C9-92B8-4D01-B1A4-12867C854076}"/>
          </ac:cxnSpMkLst>
        </pc:cxnChg>
        <pc:cxnChg chg="add del mod">
          <ac:chgData name="Bruciaferri, Diego" userId="fb15263d-0062-49be-8af0-0ba6b1e1c76c" providerId="ADAL" clId="{96A4333D-E585-4142-A755-6361C93EA6D2}" dt="2021-07-12T08:41:46.820" v="415" actId="478"/>
          <ac:cxnSpMkLst>
            <pc:docMk/>
            <pc:sldMk cId="3228087582" sldId="357"/>
            <ac:cxnSpMk id="9" creationId="{D12D0399-CFC1-469A-A336-ADF015363C55}"/>
          </ac:cxnSpMkLst>
        </pc:cxnChg>
        <pc:cxnChg chg="add del mod">
          <ac:chgData name="Bruciaferri, Diego" userId="fb15263d-0062-49be-8af0-0ba6b1e1c76c" providerId="ADAL" clId="{96A4333D-E585-4142-A755-6361C93EA6D2}" dt="2021-07-12T08:42:20.676" v="419" actId="478"/>
          <ac:cxnSpMkLst>
            <pc:docMk/>
            <pc:sldMk cId="3228087582" sldId="357"/>
            <ac:cxnSpMk id="12" creationId="{BCA8B606-FEE3-4756-901F-1720685BBAB8}"/>
          </ac:cxnSpMkLst>
        </pc:cxnChg>
        <pc:cxnChg chg="add del mod">
          <ac:chgData name="Bruciaferri, Diego" userId="fb15263d-0062-49be-8af0-0ba6b1e1c76c" providerId="ADAL" clId="{96A4333D-E585-4142-A755-6361C93EA6D2}" dt="2021-07-12T08:43:12.521" v="424" actId="478"/>
          <ac:cxnSpMkLst>
            <pc:docMk/>
            <pc:sldMk cId="3228087582" sldId="357"/>
            <ac:cxnSpMk id="16" creationId="{1DEDEC6F-4F7E-4A5A-B271-CB8F0A41FEBD}"/>
          </ac:cxnSpMkLst>
        </pc:cxnChg>
      </pc:sldChg>
      <pc:sldChg chg="addSp delSp modSp add mod">
        <pc:chgData name="Bruciaferri, Diego" userId="fb15263d-0062-49be-8af0-0ba6b1e1c76c" providerId="ADAL" clId="{96A4333D-E585-4142-A755-6361C93EA6D2}" dt="2021-07-12T17:04:59.579" v="6769" actId="6549"/>
        <pc:sldMkLst>
          <pc:docMk/>
          <pc:sldMk cId="343136262" sldId="358"/>
        </pc:sldMkLst>
        <pc:spChg chg="mod">
          <ac:chgData name="Bruciaferri, Diego" userId="fb15263d-0062-49be-8af0-0ba6b1e1c76c" providerId="ADAL" clId="{96A4333D-E585-4142-A755-6361C93EA6D2}" dt="2021-07-12T09:28:46.074" v="2029" actId="6549"/>
          <ac:spMkLst>
            <pc:docMk/>
            <pc:sldMk cId="343136262" sldId="358"/>
            <ac:spMk id="6" creationId="{D4792823-A8E3-4DBE-8FA0-5E30DE7FDB7A}"/>
          </ac:spMkLst>
        </pc:spChg>
        <pc:spChg chg="mod">
          <ac:chgData name="Bruciaferri, Diego" userId="fb15263d-0062-49be-8af0-0ba6b1e1c76c" providerId="ADAL" clId="{96A4333D-E585-4142-A755-6361C93EA6D2}" dt="2021-07-12T17:04:59.579" v="6769" actId="6549"/>
          <ac:spMkLst>
            <pc:docMk/>
            <pc:sldMk cId="343136262" sldId="358"/>
            <ac:spMk id="7" creationId="{85C47166-4C93-42F2-A5B3-F02D8C6E6EF4}"/>
          </ac:spMkLst>
        </pc:spChg>
        <pc:spChg chg="add del mod">
          <ac:chgData name="Bruciaferri, Diego" userId="fb15263d-0062-49be-8af0-0ba6b1e1c76c" providerId="ADAL" clId="{96A4333D-E585-4142-A755-6361C93EA6D2}" dt="2021-07-12T09:28:01.981" v="2026"/>
          <ac:spMkLst>
            <pc:docMk/>
            <pc:sldMk cId="343136262" sldId="358"/>
            <ac:spMk id="8" creationId="{D7830D56-C24B-402C-83E6-86FEC48CC84A}"/>
          </ac:spMkLst>
        </pc:spChg>
        <pc:spChg chg="del mod">
          <ac:chgData name="Bruciaferri, Diego" userId="fb15263d-0062-49be-8af0-0ba6b1e1c76c" providerId="ADAL" clId="{96A4333D-E585-4142-A755-6361C93EA6D2}" dt="2021-07-12T09:27:37.627" v="2012" actId="478"/>
          <ac:spMkLst>
            <pc:docMk/>
            <pc:sldMk cId="343136262" sldId="358"/>
            <ac:spMk id="23" creationId="{623AAF6A-B877-4946-971C-8A41CAB6F80F}"/>
          </ac:spMkLst>
        </pc:spChg>
      </pc:sldChg>
      <pc:sldChg chg="addSp modSp add mod">
        <pc:chgData name="Bruciaferri, Diego" userId="fb15263d-0062-49be-8af0-0ba6b1e1c76c" providerId="ADAL" clId="{96A4333D-E585-4142-A755-6361C93EA6D2}" dt="2021-07-12T17:48:52.328" v="6923" actId="1035"/>
        <pc:sldMkLst>
          <pc:docMk/>
          <pc:sldMk cId="195632709" sldId="359"/>
        </pc:sldMkLst>
        <pc:spChg chg="add mod">
          <ac:chgData name="Bruciaferri, Diego" userId="fb15263d-0062-49be-8af0-0ba6b1e1c76c" providerId="ADAL" clId="{96A4333D-E585-4142-A755-6361C93EA6D2}" dt="2021-07-12T17:48:52.328" v="6923" actId="1035"/>
          <ac:spMkLst>
            <pc:docMk/>
            <pc:sldMk cId="195632709" sldId="359"/>
            <ac:spMk id="2" creationId="{033BCE72-1A06-4927-96A8-C2158F902084}"/>
          </ac:spMkLst>
        </pc:spChg>
        <pc:spChg chg="mod">
          <ac:chgData name="Bruciaferri, Diego" userId="fb15263d-0062-49be-8af0-0ba6b1e1c76c" providerId="ADAL" clId="{96A4333D-E585-4142-A755-6361C93EA6D2}" dt="2021-07-12T09:28:50.771" v="2030" actId="6549"/>
          <ac:spMkLst>
            <pc:docMk/>
            <pc:sldMk cId="195632709" sldId="359"/>
            <ac:spMk id="6" creationId="{D4792823-A8E3-4DBE-8FA0-5E30DE7FDB7A}"/>
          </ac:spMkLst>
        </pc:spChg>
        <pc:spChg chg="mod">
          <ac:chgData name="Bruciaferri, Diego" userId="fb15263d-0062-49be-8af0-0ba6b1e1c76c" providerId="ADAL" clId="{96A4333D-E585-4142-A755-6361C93EA6D2}" dt="2021-07-12T09:42:59.315" v="3039" actId="207"/>
          <ac:spMkLst>
            <pc:docMk/>
            <pc:sldMk cId="195632709" sldId="359"/>
            <ac:spMk id="7" creationId="{85C47166-4C93-42F2-A5B3-F02D8C6E6EF4}"/>
          </ac:spMkLst>
        </pc:spChg>
      </pc:sldChg>
      <pc:sldChg chg="addSp delSp modSp add mod">
        <pc:chgData name="Bruciaferri, Diego" userId="fb15263d-0062-49be-8af0-0ba6b1e1c76c" providerId="ADAL" clId="{96A4333D-E585-4142-A755-6361C93EA6D2}" dt="2021-07-12T18:05:16.533" v="7386" actId="20577"/>
        <pc:sldMkLst>
          <pc:docMk/>
          <pc:sldMk cId="1975466610" sldId="360"/>
        </pc:sldMkLst>
        <pc:spChg chg="add del mod">
          <ac:chgData name="Bruciaferri, Diego" userId="fb15263d-0062-49be-8af0-0ba6b1e1c76c" providerId="ADAL" clId="{96A4333D-E585-4142-A755-6361C93EA6D2}" dt="2021-07-12T12:38:00.141" v="4786"/>
          <ac:spMkLst>
            <pc:docMk/>
            <pc:sldMk cId="1975466610" sldId="360"/>
            <ac:spMk id="4" creationId="{FACFF79F-10BC-4175-9F48-6A4230BDA9E9}"/>
          </ac:spMkLst>
        </pc:spChg>
        <pc:spChg chg="add mod">
          <ac:chgData name="Bruciaferri, Diego" userId="fb15263d-0062-49be-8af0-0ba6b1e1c76c" providerId="ADAL" clId="{96A4333D-E585-4142-A755-6361C93EA6D2}" dt="2021-07-12T18:05:16.533" v="7386" actId="20577"/>
          <ac:spMkLst>
            <pc:docMk/>
            <pc:sldMk cId="1975466610" sldId="360"/>
            <ac:spMk id="6" creationId="{76D80448-29FA-4426-AFF7-B6A84473FF59}"/>
          </ac:spMkLst>
        </pc:spChg>
        <pc:spChg chg="mod">
          <ac:chgData name="Bruciaferri, Diego" userId="fb15263d-0062-49be-8af0-0ba6b1e1c76c" providerId="ADAL" clId="{96A4333D-E585-4142-A755-6361C93EA6D2}" dt="2021-07-12T14:15:09.199" v="5444" actId="20577"/>
          <ac:spMkLst>
            <pc:docMk/>
            <pc:sldMk cId="1975466610" sldId="360"/>
            <ac:spMk id="7" creationId="{85C47166-4C93-42F2-A5B3-F02D8C6E6EF4}"/>
          </ac:spMkLst>
        </pc:spChg>
        <pc:spChg chg="add mod">
          <ac:chgData name="Bruciaferri, Diego" userId="fb15263d-0062-49be-8af0-0ba6b1e1c76c" providerId="ADAL" clId="{96A4333D-E585-4142-A755-6361C93EA6D2}" dt="2021-07-12T14:01:59.813" v="5040" actId="1076"/>
          <ac:spMkLst>
            <pc:docMk/>
            <pc:sldMk cId="1975466610" sldId="360"/>
            <ac:spMk id="8" creationId="{8D1F902B-EA22-44A0-859F-8A614101D027}"/>
          </ac:spMkLst>
        </pc:spChg>
        <pc:spChg chg="add mod">
          <ac:chgData name="Bruciaferri, Diego" userId="fb15263d-0062-49be-8af0-0ba6b1e1c76c" providerId="ADAL" clId="{96A4333D-E585-4142-A755-6361C93EA6D2}" dt="2021-07-12T12:39:12.231" v="4809" actId="1076"/>
          <ac:spMkLst>
            <pc:docMk/>
            <pc:sldMk cId="1975466610" sldId="360"/>
            <ac:spMk id="9" creationId="{6E7D65F2-13FF-463A-9A69-765870260B58}"/>
          </ac:spMkLst>
        </pc:spChg>
        <pc:spChg chg="add mod">
          <ac:chgData name="Bruciaferri, Diego" userId="fb15263d-0062-49be-8af0-0ba6b1e1c76c" providerId="ADAL" clId="{96A4333D-E585-4142-A755-6361C93EA6D2}" dt="2021-07-12T14:02:05.216" v="5041" actId="1076"/>
          <ac:spMkLst>
            <pc:docMk/>
            <pc:sldMk cId="1975466610" sldId="360"/>
            <ac:spMk id="10" creationId="{59F03DD2-E3D9-4377-A08F-9AABC1D864C2}"/>
          </ac:spMkLst>
        </pc:spChg>
        <pc:picChg chg="add mod">
          <ac:chgData name="Bruciaferri, Diego" userId="fb15263d-0062-49be-8af0-0ba6b1e1c76c" providerId="ADAL" clId="{96A4333D-E585-4142-A755-6361C93EA6D2}" dt="2021-07-12T14:01:56.016" v="5039" actId="14100"/>
          <ac:picMkLst>
            <pc:docMk/>
            <pc:sldMk cId="1975466610" sldId="360"/>
            <ac:picMk id="5" creationId="{1DC349F7-112B-480C-9A26-3EE52EB81BF6}"/>
          </ac:picMkLst>
        </pc:picChg>
        <pc:cxnChg chg="add del mod">
          <ac:chgData name="Bruciaferri, Diego" userId="fb15263d-0062-49be-8af0-0ba6b1e1c76c" providerId="ADAL" clId="{96A4333D-E585-4142-A755-6361C93EA6D2}" dt="2021-07-12T13:27:52.021" v="5017" actId="478"/>
          <ac:cxnSpMkLst>
            <pc:docMk/>
            <pc:sldMk cId="1975466610" sldId="360"/>
            <ac:cxnSpMk id="12" creationId="{850EC2F8-F180-42DB-AEBE-BED135295D53}"/>
          </ac:cxnSpMkLst>
        </pc:cxnChg>
      </pc:sldChg>
      <pc:sldChg chg="addSp delSp modSp add mod ord">
        <pc:chgData name="Bruciaferri, Diego" userId="fb15263d-0062-49be-8af0-0ba6b1e1c76c" providerId="ADAL" clId="{96A4333D-E585-4142-A755-6361C93EA6D2}" dt="2021-07-12T20:58:10.452" v="8469" actId="20577"/>
        <pc:sldMkLst>
          <pc:docMk/>
          <pc:sldMk cId="2891252612" sldId="361"/>
        </pc:sldMkLst>
        <pc:spChg chg="del">
          <ac:chgData name="Bruciaferri, Diego" userId="fb15263d-0062-49be-8af0-0ba6b1e1c76c" providerId="ADAL" clId="{96A4333D-E585-4142-A755-6361C93EA6D2}" dt="2021-07-12T14:16:54.960" v="5451" actId="478"/>
          <ac:spMkLst>
            <pc:docMk/>
            <pc:sldMk cId="2891252612" sldId="361"/>
            <ac:spMk id="6" creationId="{76D80448-29FA-4426-AFF7-B6A84473FF59}"/>
          </ac:spMkLst>
        </pc:spChg>
        <pc:spChg chg="del">
          <ac:chgData name="Bruciaferri, Diego" userId="fb15263d-0062-49be-8af0-0ba6b1e1c76c" providerId="ADAL" clId="{96A4333D-E585-4142-A755-6361C93EA6D2}" dt="2021-07-12T14:02:32.536" v="5045" actId="478"/>
          <ac:spMkLst>
            <pc:docMk/>
            <pc:sldMk cId="2891252612" sldId="361"/>
            <ac:spMk id="7" creationId="{85C47166-4C93-42F2-A5B3-F02D8C6E6EF4}"/>
          </ac:spMkLst>
        </pc:spChg>
        <pc:spChg chg="del">
          <ac:chgData name="Bruciaferri, Diego" userId="fb15263d-0062-49be-8af0-0ba6b1e1c76c" providerId="ADAL" clId="{96A4333D-E585-4142-A755-6361C93EA6D2}" dt="2021-07-12T12:40:46.535" v="4823" actId="478"/>
          <ac:spMkLst>
            <pc:docMk/>
            <pc:sldMk cId="2891252612" sldId="361"/>
            <ac:spMk id="8" creationId="{8D1F902B-EA22-44A0-859F-8A614101D027}"/>
          </ac:spMkLst>
        </pc:spChg>
        <pc:spChg chg="del">
          <ac:chgData name="Bruciaferri, Diego" userId="fb15263d-0062-49be-8af0-0ba6b1e1c76c" providerId="ADAL" clId="{96A4333D-E585-4142-A755-6361C93EA6D2}" dt="2021-07-12T12:40:43.398" v="4822" actId="478"/>
          <ac:spMkLst>
            <pc:docMk/>
            <pc:sldMk cId="2891252612" sldId="361"/>
            <ac:spMk id="9" creationId="{6E7D65F2-13FF-463A-9A69-765870260B58}"/>
          </ac:spMkLst>
        </pc:spChg>
        <pc:spChg chg="del">
          <ac:chgData name="Bruciaferri, Diego" userId="fb15263d-0062-49be-8af0-0ba6b1e1c76c" providerId="ADAL" clId="{96A4333D-E585-4142-A755-6361C93EA6D2}" dt="2021-07-12T12:40:43.398" v="4822" actId="478"/>
          <ac:spMkLst>
            <pc:docMk/>
            <pc:sldMk cId="2891252612" sldId="361"/>
            <ac:spMk id="10" creationId="{59F03DD2-E3D9-4377-A08F-9AABC1D864C2}"/>
          </ac:spMkLst>
        </pc:spChg>
        <pc:spChg chg="add del mod">
          <ac:chgData name="Bruciaferri, Diego" userId="fb15263d-0062-49be-8af0-0ba6b1e1c76c" providerId="ADAL" clId="{96A4333D-E585-4142-A755-6361C93EA6D2}" dt="2021-07-12T13:16:21.830" v="4862" actId="478"/>
          <ac:spMkLst>
            <pc:docMk/>
            <pc:sldMk cId="2891252612" sldId="361"/>
            <ac:spMk id="14" creationId="{8A451C40-5AD1-4F79-8C5E-8C1A4803DAEA}"/>
          </ac:spMkLst>
        </pc:spChg>
        <pc:spChg chg="add del mod">
          <ac:chgData name="Bruciaferri, Diego" userId="fb15263d-0062-49be-8af0-0ba6b1e1c76c" providerId="ADAL" clId="{96A4333D-E585-4142-A755-6361C93EA6D2}" dt="2021-07-12T13:17:24.656" v="4865" actId="478"/>
          <ac:spMkLst>
            <pc:docMk/>
            <pc:sldMk cId="2891252612" sldId="361"/>
            <ac:spMk id="15" creationId="{16BA4090-0739-4614-B6D7-C423A504A782}"/>
          </ac:spMkLst>
        </pc:spChg>
        <pc:spChg chg="add del mod">
          <ac:chgData name="Bruciaferri, Diego" userId="fb15263d-0062-49be-8af0-0ba6b1e1c76c" providerId="ADAL" clId="{96A4333D-E585-4142-A755-6361C93EA6D2}" dt="2021-07-12T13:17:34.372" v="4866" actId="478"/>
          <ac:spMkLst>
            <pc:docMk/>
            <pc:sldMk cId="2891252612" sldId="361"/>
            <ac:spMk id="17" creationId="{F2FBBFB1-FDB3-473B-AE64-352B929A070A}"/>
          </ac:spMkLst>
        </pc:spChg>
        <pc:spChg chg="add del mod">
          <ac:chgData name="Bruciaferri, Diego" userId="fb15263d-0062-49be-8af0-0ba6b1e1c76c" providerId="ADAL" clId="{96A4333D-E585-4142-A755-6361C93EA6D2}" dt="2021-07-12T13:16:28.104" v="4863" actId="478"/>
          <ac:spMkLst>
            <pc:docMk/>
            <pc:sldMk cId="2891252612" sldId="361"/>
            <ac:spMk id="19" creationId="{88E7169D-0D8E-4219-BE60-0D5EFF7A77B8}"/>
          </ac:spMkLst>
        </pc:spChg>
        <pc:spChg chg="add del mod">
          <ac:chgData name="Bruciaferri, Diego" userId="fb15263d-0062-49be-8af0-0ba6b1e1c76c" providerId="ADAL" clId="{96A4333D-E585-4142-A755-6361C93EA6D2}" dt="2021-07-12T13:16:31.391" v="4864" actId="478"/>
          <ac:spMkLst>
            <pc:docMk/>
            <pc:sldMk cId="2891252612" sldId="361"/>
            <ac:spMk id="20" creationId="{5B23E707-1274-491A-8DA7-2BEE55E6099F}"/>
          </ac:spMkLst>
        </pc:spChg>
        <pc:spChg chg="add del mod">
          <ac:chgData name="Bruciaferri, Diego" userId="fb15263d-0062-49be-8af0-0ba6b1e1c76c" providerId="ADAL" clId="{96A4333D-E585-4142-A755-6361C93EA6D2}" dt="2021-07-12T13:23:32.117" v="4955" actId="478"/>
          <ac:spMkLst>
            <pc:docMk/>
            <pc:sldMk cId="2891252612" sldId="361"/>
            <ac:spMk id="30" creationId="{5A9AF6D0-8059-4784-A29A-A9A3F8DB29DE}"/>
          </ac:spMkLst>
        </pc:spChg>
        <pc:spChg chg="add del mod">
          <ac:chgData name="Bruciaferri, Diego" userId="fb15263d-0062-49be-8af0-0ba6b1e1c76c" providerId="ADAL" clId="{96A4333D-E585-4142-A755-6361C93EA6D2}" dt="2021-07-12T14:17:04.349" v="5454" actId="478"/>
          <ac:spMkLst>
            <pc:docMk/>
            <pc:sldMk cId="2891252612" sldId="361"/>
            <ac:spMk id="31" creationId="{FE2A7E55-6536-4D77-8BC6-56B87D4AC4A0}"/>
          </ac:spMkLst>
        </pc:spChg>
        <pc:spChg chg="add del mod">
          <ac:chgData name="Bruciaferri, Diego" userId="fb15263d-0062-49be-8af0-0ba6b1e1c76c" providerId="ADAL" clId="{96A4333D-E585-4142-A755-6361C93EA6D2}" dt="2021-07-12T14:17:04.349" v="5454" actId="478"/>
          <ac:spMkLst>
            <pc:docMk/>
            <pc:sldMk cId="2891252612" sldId="361"/>
            <ac:spMk id="32" creationId="{E881E49A-5F43-468D-A55C-036005865786}"/>
          </ac:spMkLst>
        </pc:spChg>
        <pc:spChg chg="add del mod">
          <ac:chgData name="Bruciaferri, Diego" userId="fb15263d-0062-49be-8af0-0ba6b1e1c76c" providerId="ADAL" clId="{96A4333D-E585-4142-A755-6361C93EA6D2}" dt="2021-07-12T14:17:04.349" v="5454" actId="478"/>
          <ac:spMkLst>
            <pc:docMk/>
            <pc:sldMk cId="2891252612" sldId="361"/>
            <ac:spMk id="33" creationId="{52B49C62-14A4-4F45-BDB1-7B7AB46E6D6C}"/>
          </ac:spMkLst>
        </pc:spChg>
        <pc:spChg chg="add mod">
          <ac:chgData name="Bruciaferri, Diego" userId="fb15263d-0062-49be-8af0-0ba6b1e1c76c" providerId="ADAL" clId="{96A4333D-E585-4142-A755-6361C93EA6D2}" dt="2021-07-12T15:36:43.857" v="6420" actId="20577"/>
          <ac:spMkLst>
            <pc:docMk/>
            <pc:sldMk cId="2891252612" sldId="361"/>
            <ac:spMk id="34" creationId="{1231ED32-BFED-4591-93BF-AE0C2093144D}"/>
          </ac:spMkLst>
        </pc:spChg>
        <pc:spChg chg="add del mod">
          <ac:chgData name="Bruciaferri, Diego" userId="fb15263d-0062-49be-8af0-0ba6b1e1c76c" providerId="ADAL" clId="{96A4333D-E585-4142-A755-6361C93EA6D2}" dt="2021-07-12T14:17:01.239" v="5453" actId="478"/>
          <ac:spMkLst>
            <pc:docMk/>
            <pc:sldMk cId="2891252612" sldId="361"/>
            <ac:spMk id="36" creationId="{418EEF1A-C06F-4328-A526-EC1E2689C899}"/>
          </ac:spMkLst>
        </pc:spChg>
        <pc:spChg chg="add del mod">
          <ac:chgData name="Bruciaferri, Diego" userId="fb15263d-0062-49be-8af0-0ba6b1e1c76c" providerId="ADAL" clId="{96A4333D-E585-4142-A755-6361C93EA6D2}" dt="2021-07-12T17:01:19.680" v="6754" actId="478"/>
          <ac:spMkLst>
            <pc:docMk/>
            <pc:sldMk cId="2891252612" sldId="361"/>
            <ac:spMk id="41" creationId="{159424D7-3B59-46CA-9724-7F12A6EA51E3}"/>
          </ac:spMkLst>
        </pc:spChg>
        <pc:spChg chg="add del mod">
          <ac:chgData name="Bruciaferri, Diego" userId="fb15263d-0062-49be-8af0-0ba6b1e1c76c" providerId="ADAL" clId="{96A4333D-E585-4142-A755-6361C93EA6D2}" dt="2021-07-12T17:01:22.956" v="6755" actId="478"/>
          <ac:spMkLst>
            <pc:docMk/>
            <pc:sldMk cId="2891252612" sldId="361"/>
            <ac:spMk id="42" creationId="{DCE895CF-D297-449D-AF6B-513A9B69D09D}"/>
          </ac:spMkLst>
        </pc:spChg>
        <pc:spChg chg="add mod">
          <ac:chgData name="Bruciaferri, Diego" userId="fb15263d-0062-49be-8af0-0ba6b1e1c76c" providerId="ADAL" clId="{96A4333D-E585-4142-A755-6361C93EA6D2}" dt="2021-07-12T15:34:44.109" v="6400" actId="1035"/>
          <ac:spMkLst>
            <pc:docMk/>
            <pc:sldMk cId="2891252612" sldId="361"/>
            <ac:spMk id="43" creationId="{4F7C6537-9177-47CB-A304-F0DDDD204FF3}"/>
          </ac:spMkLst>
        </pc:spChg>
        <pc:spChg chg="add del mod">
          <ac:chgData name="Bruciaferri, Diego" userId="fb15263d-0062-49be-8af0-0ba6b1e1c76c" providerId="ADAL" clId="{96A4333D-E585-4142-A755-6361C93EA6D2}" dt="2021-07-12T15:22:03.978" v="5829" actId="478"/>
          <ac:spMkLst>
            <pc:docMk/>
            <pc:sldMk cId="2891252612" sldId="361"/>
            <ac:spMk id="44" creationId="{77016E7B-06DE-4676-A38F-84AF468371DE}"/>
          </ac:spMkLst>
        </pc:spChg>
        <pc:spChg chg="add del mod">
          <ac:chgData name="Bruciaferri, Diego" userId="fb15263d-0062-49be-8af0-0ba6b1e1c76c" providerId="ADAL" clId="{96A4333D-E585-4142-A755-6361C93EA6D2}" dt="2021-07-12T14:57:08.877" v="5618" actId="478"/>
          <ac:spMkLst>
            <pc:docMk/>
            <pc:sldMk cId="2891252612" sldId="361"/>
            <ac:spMk id="45" creationId="{E941E21D-3AC5-4110-9B3F-FCC137C0B406}"/>
          </ac:spMkLst>
        </pc:spChg>
        <pc:spChg chg="add mod">
          <ac:chgData name="Bruciaferri, Diego" userId="fb15263d-0062-49be-8af0-0ba6b1e1c76c" providerId="ADAL" clId="{96A4333D-E585-4142-A755-6361C93EA6D2}" dt="2021-07-12T15:34:44.109" v="6400" actId="1035"/>
          <ac:spMkLst>
            <pc:docMk/>
            <pc:sldMk cId="2891252612" sldId="361"/>
            <ac:spMk id="46" creationId="{1136ADA7-93FD-4E18-B4AC-49CFD505CB74}"/>
          </ac:spMkLst>
        </pc:spChg>
        <pc:spChg chg="add mod">
          <ac:chgData name="Bruciaferri, Diego" userId="fb15263d-0062-49be-8af0-0ba6b1e1c76c" providerId="ADAL" clId="{96A4333D-E585-4142-A755-6361C93EA6D2}" dt="2021-07-12T15:34:44.109" v="6400" actId="1035"/>
          <ac:spMkLst>
            <pc:docMk/>
            <pc:sldMk cId="2891252612" sldId="361"/>
            <ac:spMk id="47" creationId="{E907C334-F344-41C2-B791-4F71252CAB38}"/>
          </ac:spMkLst>
        </pc:spChg>
        <pc:spChg chg="add mod">
          <ac:chgData name="Bruciaferri, Diego" userId="fb15263d-0062-49be-8af0-0ba6b1e1c76c" providerId="ADAL" clId="{96A4333D-E585-4142-A755-6361C93EA6D2}" dt="2021-07-12T17:02:09.231" v="6759" actId="113"/>
          <ac:spMkLst>
            <pc:docMk/>
            <pc:sldMk cId="2891252612" sldId="361"/>
            <ac:spMk id="48" creationId="{EC2B40C7-5102-4B33-A986-AF4BD1FC9128}"/>
          </ac:spMkLst>
        </pc:spChg>
        <pc:spChg chg="add mod">
          <ac:chgData name="Bruciaferri, Diego" userId="fb15263d-0062-49be-8af0-0ba6b1e1c76c" providerId="ADAL" clId="{96A4333D-E585-4142-A755-6361C93EA6D2}" dt="2021-07-12T17:02:04.582" v="6758" actId="113"/>
          <ac:spMkLst>
            <pc:docMk/>
            <pc:sldMk cId="2891252612" sldId="361"/>
            <ac:spMk id="49" creationId="{A96E9E9A-DE51-42AA-BCF7-99503D7010FC}"/>
          </ac:spMkLst>
        </pc:spChg>
        <pc:spChg chg="add mod">
          <ac:chgData name="Bruciaferri, Diego" userId="fb15263d-0062-49be-8af0-0ba6b1e1c76c" providerId="ADAL" clId="{96A4333D-E585-4142-A755-6361C93EA6D2}" dt="2021-07-12T15:34:44.109" v="6400" actId="1035"/>
          <ac:spMkLst>
            <pc:docMk/>
            <pc:sldMk cId="2891252612" sldId="361"/>
            <ac:spMk id="50" creationId="{E9651F89-BF25-4FB1-BCF8-57A028B45887}"/>
          </ac:spMkLst>
        </pc:spChg>
        <pc:spChg chg="add mod">
          <ac:chgData name="Bruciaferri, Diego" userId="fb15263d-0062-49be-8af0-0ba6b1e1c76c" providerId="ADAL" clId="{96A4333D-E585-4142-A755-6361C93EA6D2}" dt="2021-07-12T15:34:44.109" v="6400" actId="1035"/>
          <ac:spMkLst>
            <pc:docMk/>
            <pc:sldMk cId="2891252612" sldId="361"/>
            <ac:spMk id="51" creationId="{004CCD18-C0C1-445A-ACE6-DF9BDF1EC141}"/>
          </ac:spMkLst>
        </pc:spChg>
        <pc:spChg chg="add del mod">
          <ac:chgData name="Bruciaferri, Diego" userId="fb15263d-0062-49be-8af0-0ba6b1e1c76c" providerId="ADAL" clId="{96A4333D-E585-4142-A755-6361C93EA6D2}" dt="2021-07-12T15:03:27.016" v="5768"/>
          <ac:spMkLst>
            <pc:docMk/>
            <pc:sldMk cId="2891252612" sldId="361"/>
            <ac:spMk id="52" creationId="{9E9D175F-0A7F-4B64-9483-AAFEDC168F19}"/>
          </ac:spMkLst>
        </pc:spChg>
        <pc:spChg chg="add mod">
          <ac:chgData name="Bruciaferri, Diego" userId="fb15263d-0062-49be-8af0-0ba6b1e1c76c" providerId="ADAL" clId="{96A4333D-E585-4142-A755-6361C93EA6D2}" dt="2021-07-12T15:34:44.109" v="6400" actId="1035"/>
          <ac:spMkLst>
            <pc:docMk/>
            <pc:sldMk cId="2891252612" sldId="361"/>
            <ac:spMk id="53" creationId="{9D79D912-B969-428F-8BC9-1D3F7DA40C6F}"/>
          </ac:spMkLst>
        </pc:spChg>
        <pc:spChg chg="add mod">
          <ac:chgData name="Bruciaferri, Diego" userId="fb15263d-0062-49be-8af0-0ba6b1e1c76c" providerId="ADAL" clId="{96A4333D-E585-4142-A755-6361C93EA6D2}" dt="2021-07-12T15:34:44.109" v="6400" actId="1035"/>
          <ac:spMkLst>
            <pc:docMk/>
            <pc:sldMk cId="2891252612" sldId="361"/>
            <ac:spMk id="54" creationId="{69EF978E-1D48-4581-81CA-2BC5E6214EB1}"/>
          </ac:spMkLst>
        </pc:spChg>
        <pc:spChg chg="add mod">
          <ac:chgData name="Bruciaferri, Diego" userId="fb15263d-0062-49be-8af0-0ba6b1e1c76c" providerId="ADAL" clId="{96A4333D-E585-4142-A755-6361C93EA6D2}" dt="2021-07-12T20:58:10.452" v="8469" actId="20577"/>
          <ac:spMkLst>
            <pc:docMk/>
            <pc:sldMk cId="2891252612" sldId="361"/>
            <ac:spMk id="55" creationId="{E0FF9C3F-E780-4282-A13E-98471EA30485}"/>
          </ac:spMkLst>
        </pc:spChg>
        <pc:spChg chg="add del mod">
          <ac:chgData name="Bruciaferri, Diego" userId="fb15263d-0062-49be-8af0-0ba6b1e1c76c" providerId="ADAL" clId="{96A4333D-E585-4142-A755-6361C93EA6D2}" dt="2021-07-12T16:59:46.870" v="6724" actId="478"/>
          <ac:spMkLst>
            <pc:docMk/>
            <pc:sldMk cId="2891252612" sldId="361"/>
            <ac:spMk id="63" creationId="{9DD75066-D4BD-4C92-BC81-F174332747A6}"/>
          </ac:spMkLst>
        </pc:spChg>
        <pc:spChg chg="add del mod">
          <ac:chgData name="Bruciaferri, Diego" userId="fb15263d-0062-49be-8af0-0ba6b1e1c76c" providerId="ADAL" clId="{96A4333D-E585-4142-A755-6361C93EA6D2}" dt="2021-07-12T16:59:48.902" v="6725" actId="478"/>
          <ac:spMkLst>
            <pc:docMk/>
            <pc:sldMk cId="2891252612" sldId="361"/>
            <ac:spMk id="64" creationId="{68289F2E-886B-49B7-8C7B-07EEC30C5AF4}"/>
          </ac:spMkLst>
        </pc:spChg>
        <pc:spChg chg="add mod">
          <ac:chgData name="Bruciaferri, Diego" userId="fb15263d-0062-49be-8af0-0ba6b1e1c76c" providerId="ADAL" clId="{96A4333D-E585-4142-A755-6361C93EA6D2}" dt="2021-07-12T17:00:37.959" v="6735" actId="14100"/>
          <ac:spMkLst>
            <pc:docMk/>
            <pc:sldMk cId="2891252612" sldId="361"/>
            <ac:spMk id="65" creationId="{FF193BDA-A26D-4A5D-A645-0926283CBA77}"/>
          </ac:spMkLst>
        </pc:spChg>
        <pc:spChg chg="add mod">
          <ac:chgData name="Bruciaferri, Diego" userId="fb15263d-0062-49be-8af0-0ba6b1e1c76c" providerId="ADAL" clId="{96A4333D-E585-4142-A755-6361C93EA6D2}" dt="2021-07-12T17:00:08.944" v="6729" actId="14100"/>
          <ac:spMkLst>
            <pc:docMk/>
            <pc:sldMk cId="2891252612" sldId="361"/>
            <ac:spMk id="66" creationId="{BBB83D96-89A1-447E-961F-3799B502A614}"/>
          </ac:spMkLst>
        </pc:spChg>
        <pc:spChg chg="add mod">
          <ac:chgData name="Bruciaferri, Diego" userId="fb15263d-0062-49be-8af0-0ba6b1e1c76c" providerId="ADAL" clId="{96A4333D-E585-4142-A755-6361C93EA6D2}" dt="2021-07-12T17:00:29.435" v="6734" actId="14100"/>
          <ac:spMkLst>
            <pc:docMk/>
            <pc:sldMk cId="2891252612" sldId="361"/>
            <ac:spMk id="67" creationId="{629FE774-6971-4200-928D-CC903E947968}"/>
          </ac:spMkLst>
        </pc:spChg>
        <pc:spChg chg="add mod">
          <ac:chgData name="Bruciaferri, Diego" userId="fb15263d-0062-49be-8af0-0ba6b1e1c76c" providerId="ADAL" clId="{96A4333D-E585-4142-A755-6361C93EA6D2}" dt="2021-07-12T17:02:12.682" v="6760" actId="113"/>
          <ac:spMkLst>
            <pc:docMk/>
            <pc:sldMk cId="2891252612" sldId="361"/>
            <ac:spMk id="68" creationId="{61A8045A-C3CB-489A-809D-2348D74FB117}"/>
          </ac:spMkLst>
        </pc:spChg>
        <pc:picChg chg="del">
          <ac:chgData name="Bruciaferri, Diego" userId="fb15263d-0062-49be-8af0-0ba6b1e1c76c" providerId="ADAL" clId="{96A4333D-E585-4142-A755-6361C93EA6D2}" dt="2021-07-12T12:40:39.614" v="4821" actId="478"/>
          <ac:picMkLst>
            <pc:docMk/>
            <pc:sldMk cId="2891252612" sldId="361"/>
            <ac:picMk id="5" creationId="{1DC349F7-112B-480C-9A26-3EE52EB81BF6}"/>
          </ac:picMkLst>
        </pc:picChg>
        <pc:picChg chg="add del mod">
          <ac:chgData name="Bruciaferri, Diego" userId="fb15263d-0062-49be-8af0-0ba6b1e1c76c" providerId="ADAL" clId="{96A4333D-E585-4142-A755-6361C93EA6D2}" dt="2021-07-12T14:16:57.253" v="5452" actId="478"/>
          <ac:picMkLst>
            <pc:docMk/>
            <pc:sldMk cId="2891252612" sldId="361"/>
            <ac:picMk id="11" creationId="{F6935A58-D94F-42B5-A86D-7A71E1B02E5E}"/>
          </ac:picMkLst>
        </pc:picChg>
        <pc:picChg chg="add del mod">
          <ac:chgData name="Bruciaferri, Diego" userId="fb15263d-0062-49be-8af0-0ba6b1e1c76c" providerId="ADAL" clId="{96A4333D-E585-4142-A755-6361C93EA6D2}" dt="2021-07-12T14:29:11.194" v="5463" actId="478"/>
          <ac:picMkLst>
            <pc:docMk/>
            <pc:sldMk cId="2891252612" sldId="361"/>
            <ac:picMk id="38" creationId="{42EA22E0-C87D-4DAB-91BE-918DE7AD3D6B}"/>
          </ac:picMkLst>
        </pc:picChg>
        <pc:picChg chg="add mod modCrop">
          <ac:chgData name="Bruciaferri, Diego" userId="fb15263d-0062-49be-8af0-0ba6b1e1c76c" providerId="ADAL" clId="{96A4333D-E585-4142-A755-6361C93EA6D2}" dt="2021-07-12T15:40:21.511" v="6435" actId="1076"/>
          <ac:picMkLst>
            <pc:docMk/>
            <pc:sldMk cId="2891252612" sldId="361"/>
            <ac:picMk id="40" creationId="{5320518B-B310-4257-B2EB-32B71F434363}"/>
          </ac:picMkLst>
        </pc:picChg>
        <pc:cxnChg chg="add del mod">
          <ac:chgData name="Bruciaferri, Diego" userId="fb15263d-0062-49be-8af0-0ba6b1e1c76c" providerId="ADAL" clId="{96A4333D-E585-4142-A755-6361C93EA6D2}" dt="2021-07-12T12:43:08.992" v="4844" actId="478"/>
          <ac:cxnSpMkLst>
            <pc:docMk/>
            <pc:sldMk cId="2891252612" sldId="361"/>
            <ac:cxnSpMk id="12" creationId="{F8F33F42-0560-401F-80D9-0E98E0D80434}"/>
          </ac:cxnSpMkLst>
        </pc:cxnChg>
        <pc:cxnChg chg="add del mod">
          <ac:chgData name="Bruciaferri, Diego" userId="fb15263d-0062-49be-8af0-0ba6b1e1c76c" providerId="ADAL" clId="{96A4333D-E585-4142-A755-6361C93EA6D2}" dt="2021-07-12T14:17:04.349" v="5454" actId="478"/>
          <ac:cxnSpMkLst>
            <pc:docMk/>
            <pc:sldMk cId="2891252612" sldId="361"/>
            <ac:cxnSpMk id="13" creationId="{503F0011-5846-48CE-9649-61AB4AD45A46}"/>
          </ac:cxnSpMkLst>
        </pc:cxnChg>
        <pc:cxnChg chg="add del mod">
          <ac:chgData name="Bruciaferri, Diego" userId="fb15263d-0062-49be-8af0-0ba6b1e1c76c" providerId="ADAL" clId="{96A4333D-E585-4142-A755-6361C93EA6D2}" dt="2021-07-12T14:17:04.349" v="5454" actId="478"/>
          <ac:cxnSpMkLst>
            <pc:docMk/>
            <pc:sldMk cId="2891252612" sldId="361"/>
            <ac:cxnSpMk id="16" creationId="{1EBC5CF6-7997-409E-86F7-8DE0274CE0B3}"/>
          </ac:cxnSpMkLst>
        </pc:cxnChg>
        <pc:cxnChg chg="add del mod">
          <ac:chgData name="Bruciaferri, Diego" userId="fb15263d-0062-49be-8af0-0ba6b1e1c76c" providerId="ADAL" clId="{96A4333D-E585-4142-A755-6361C93EA6D2}" dt="2021-07-12T14:17:04.349" v="5454" actId="478"/>
          <ac:cxnSpMkLst>
            <pc:docMk/>
            <pc:sldMk cId="2891252612" sldId="361"/>
            <ac:cxnSpMk id="18" creationId="{08CF7A3F-CCF1-4A56-BDF2-8901970F8938}"/>
          </ac:cxnSpMkLst>
        </pc:cxnChg>
        <pc:cxnChg chg="add del mod">
          <ac:chgData name="Bruciaferri, Diego" userId="fb15263d-0062-49be-8af0-0ba6b1e1c76c" providerId="ADAL" clId="{96A4333D-E585-4142-A755-6361C93EA6D2}" dt="2021-07-12T15:41:32.722" v="6440" actId="478"/>
          <ac:cxnSpMkLst>
            <pc:docMk/>
            <pc:sldMk cId="2891252612" sldId="361"/>
            <ac:cxnSpMk id="57" creationId="{0F7EA40C-AA28-4484-ADD7-93E8CA231064}"/>
          </ac:cxnSpMkLst>
        </pc:cxnChg>
        <pc:cxnChg chg="add del mod">
          <ac:chgData name="Bruciaferri, Diego" userId="fb15263d-0062-49be-8af0-0ba6b1e1c76c" providerId="ADAL" clId="{96A4333D-E585-4142-A755-6361C93EA6D2}" dt="2021-07-12T15:41:35.675" v="6441" actId="478"/>
          <ac:cxnSpMkLst>
            <pc:docMk/>
            <pc:sldMk cId="2891252612" sldId="361"/>
            <ac:cxnSpMk id="60" creationId="{B1E31CA6-EF82-4440-A988-194A2AC1B9FC}"/>
          </ac:cxnSpMkLst>
        </pc:cxnChg>
      </pc:sldChg>
      <pc:sldChg chg="addSp delSp modSp add mod">
        <pc:chgData name="Bruciaferri, Diego" userId="fb15263d-0062-49be-8af0-0ba6b1e1c76c" providerId="ADAL" clId="{96A4333D-E585-4142-A755-6361C93EA6D2}" dt="2021-07-13T18:04:48.593" v="15320" actId="14100"/>
        <pc:sldMkLst>
          <pc:docMk/>
          <pc:sldMk cId="223849045" sldId="362"/>
        </pc:sldMkLst>
        <pc:spChg chg="mod">
          <ac:chgData name="Bruciaferri, Diego" userId="fb15263d-0062-49be-8af0-0ba6b1e1c76c" providerId="ADAL" clId="{96A4333D-E585-4142-A755-6361C93EA6D2}" dt="2021-07-13T17:51:59.977" v="15317" actId="1035"/>
          <ac:spMkLst>
            <pc:docMk/>
            <pc:sldMk cId="223849045" sldId="362"/>
            <ac:spMk id="6" creationId="{76D80448-29FA-4426-AFF7-B6A84473FF59}"/>
          </ac:spMkLst>
        </pc:spChg>
        <pc:spChg chg="del">
          <ac:chgData name="Bruciaferri, Diego" userId="fb15263d-0062-49be-8af0-0ba6b1e1c76c" providerId="ADAL" clId="{96A4333D-E585-4142-A755-6361C93EA6D2}" dt="2021-07-12T14:02:21.639" v="5043" actId="478"/>
          <ac:spMkLst>
            <pc:docMk/>
            <pc:sldMk cId="223849045" sldId="362"/>
            <ac:spMk id="7" creationId="{85C47166-4C93-42F2-A5B3-F02D8C6E6EF4}"/>
          </ac:spMkLst>
        </pc:spChg>
        <pc:spChg chg="del">
          <ac:chgData name="Bruciaferri, Diego" userId="fb15263d-0062-49be-8af0-0ba6b1e1c76c" providerId="ADAL" clId="{96A4333D-E585-4142-A755-6361C93EA6D2}" dt="2021-07-12T13:26:01.517" v="5013" actId="478"/>
          <ac:spMkLst>
            <pc:docMk/>
            <pc:sldMk cId="223849045" sldId="362"/>
            <ac:spMk id="8" creationId="{8D1F902B-EA22-44A0-859F-8A614101D027}"/>
          </ac:spMkLst>
        </pc:spChg>
        <pc:spChg chg="del">
          <ac:chgData name="Bruciaferri, Diego" userId="fb15263d-0062-49be-8af0-0ba6b1e1c76c" providerId="ADAL" clId="{96A4333D-E585-4142-A755-6361C93EA6D2}" dt="2021-07-12T13:25:55.585" v="5012" actId="478"/>
          <ac:spMkLst>
            <pc:docMk/>
            <pc:sldMk cId="223849045" sldId="362"/>
            <ac:spMk id="9" creationId="{6E7D65F2-13FF-463A-9A69-765870260B58}"/>
          </ac:spMkLst>
        </pc:spChg>
        <pc:spChg chg="del">
          <ac:chgData name="Bruciaferri, Diego" userId="fb15263d-0062-49be-8af0-0ba6b1e1c76c" providerId="ADAL" clId="{96A4333D-E585-4142-A755-6361C93EA6D2}" dt="2021-07-12T13:25:52.391" v="5011" actId="478"/>
          <ac:spMkLst>
            <pc:docMk/>
            <pc:sldMk cId="223849045" sldId="362"/>
            <ac:spMk id="10" creationId="{59F03DD2-E3D9-4377-A08F-9AABC1D864C2}"/>
          </ac:spMkLst>
        </pc:spChg>
        <pc:spChg chg="add mod">
          <ac:chgData name="Bruciaferri, Diego" userId="fb15263d-0062-49be-8af0-0ba6b1e1c76c" providerId="ADAL" clId="{96A4333D-E585-4142-A755-6361C93EA6D2}" dt="2021-07-12T14:14:59.355" v="5436" actId="20577"/>
          <ac:spMkLst>
            <pc:docMk/>
            <pc:sldMk cId="223849045" sldId="362"/>
            <ac:spMk id="11" creationId="{7ADF412E-18EA-4517-876D-AE5698D6E1F1}"/>
          </ac:spMkLst>
        </pc:spChg>
        <pc:spChg chg="add mod">
          <ac:chgData name="Bruciaferri, Diego" userId="fb15263d-0062-49be-8af0-0ba6b1e1c76c" providerId="ADAL" clId="{96A4333D-E585-4142-A755-6361C93EA6D2}" dt="2021-07-13T18:04:48.593" v="15320" actId="14100"/>
          <ac:spMkLst>
            <pc:docMk/>
            <pc:sldMk cId="223849045" sldId="362"/>
            <ac:spMk id="12" creationId="{795F086F-A564-41C9-95A2-5FAFBD7FA2A1}"/>
          </ac:spMkLst>
        </pc:spChg>
        <pc:spChg chg="add mod">
          <ac:chgData name="Bruciaferri, Diego" userId="fb15263d-0062-49be-8af0-0ba6b1e1c76c" providerId="ADAL" clId="{96A4333D-E585-4142-A755-6361C93EA6D2}" dt="2021-07-13T17:51:59.977" v="15317" actId="1035"/>
          <ac:spMkLst>
            <pc:docMk/>
            <pc:sldMk cId="223849045" sldId="362"/>
            <ac:spMk id="17" creationId="{A0706E68-8E77-4A74-B9FD-F98B4E8AFD73}"/>
          </ac:spMkLst>
        </pc:spChg>
        <pc:spChg chg="add mod">
          <ac:chgData name="Bruciaferri, Diego" userId="fb15263d-0062-49be-8af0-0ba6b1e1c76c" providerId="ADAL" clId="{96A4333D-E585-4142-A755-6361C93EA6D2}" dt="2021-07-13T17:51:59.977" v="15317" actId="1035"/>
          <ac:spMkLst>
            <pc:docMk/>
            <pc:sldMk cId="223849045" sldId="362"/>
            <ac:spMk id="18" creationId="{E1502701-F79A-4733-A472-0AF23FF58E7E}"/>
          </ac:spMkLst>
        </pc:spChg>
        <pc:spChg chg="add mod">
          <ac:chgData name="Bruciaferri, Diego" userId="fb15263d-0062-49be-8af0-0ba6b1e1c76c" providerId="ADAL" clId="{96A4333D-E585-4142-A755-6361C93EA6D2}" dt="2021-07-13T17:51:59.977" v="15317" actId="1035"/>
          <ac:spMkLst>
            <pc:docMk/>
            <pc:sldMk cId="223849045" sldId="362"/>
            <ac:spMk id="19" creationId="{E55EF3E4-621C-4BDF-9798-DC22D390949F}"/>
          </ac:spMkLst>
        </pc:spChg>
        <pc:grpChg chg="add mod">
          <ac:chgData name="Bruciaferri, Diego" userId="fb15263d-0062-49be-8af0-0ba6b1e1c76c" providerId="ADAL" clId="{96A4333D-E585-4142-A755-6361C93EA6D2}" dt="2021-07-13T17:51:59.977" v="15317" actId="1035"/>
          <ac:grpSpMkLst>
            <pc:docMk/>
            <pc:sldMk cId="223849045" sldId="362"/>
            <ac:grpSpMk id="16" creationId="{6655A08B-6757-4735-B67E-532F5C986DCA}"/>
          </ac:grpSpMkLst>
        </pc:grpChg>
        <pc:picChg chg="add mod modCrop">
          <ac:chgData name="Bruciaferri, Diego" userId="fb15263d-0062-49be-8af0-0ba6b1e1c76c" providerId="ADAL" clId="{96A4333D-E585-4142-A755-6361C93EA6D2}" dt="2021-07-12T17:43:20.074" v="6791" actId="164"/>
          <ac:picMkLst>
            <pc:docMk/>
            <pc:sldMk cId="223849045" sldId="362"/>
            <ac:picMk id="4" creationId="{4B3D92E9-3698-4C23-9375-8C752F4DE6C8}"/>
          </ac:picMkLst>
        </pc:picChg>
        <pc:picChg chg="del">
          <ac:chgData name="Bruciaferri, Diego" userId="fb15263d-0062-49be-8af0-0ba6b1e1c76c" providerId="ADAL" clId="{96A4333D-E585-4142-A755-6361C93EA6D2}" dt="2021-07-12T13:25:49.569" v="5010" actId="478"/>
          <ac:picMkLst>
            <pc:docMk/>
            <pc:sldMk cId="223849045" sldId="362"/>
            <ac:picMk id="5" creationId="{1DC349F7-112B-480C-9A26-3EE52EB81BF6}"/>
          </ac:picMkLst>
        </pc:picChg>
        <pc:picChg chg="add mod ord modCrop">
          <ac:chgData name="Bruciaferri, Diego" userId="fb15263d-0062-49be-8af0-0ba6b1e1c76c" providerId="ADAL" clId="{96A4333D-E585-4142-A755-6361C93EA6D2}" dt="2021-07-12T17:43:20.074" v="6791" actId="164"/>
          <ac:picMkLst>
            <pc:docMk/>
            <pc:sldMk cId="223849045" sldId="362"/>
            <ac:picMk id="13" creationId="{F9012311-0023-429B-9AF7-1551CC233A90}"/>
          </ac:picMkLst>
        </pc:picChg>
        <pc:picChg chg="add mod">
          <ac:chgData name="Bruciaferri, Diego" userId="fb15263d-0062-49be-8af0-0ba6b1e1c76c" providerId="ADAL" clId="{96A4333D-E585-4142-A755-6361C93EA6D2}" dt="2021-07-13T17:51:59.977" v="15317" actId="1035"/>
          <ac:picMkLst>
            <pc:docMk/>
            <pc:sldMk cId="223849045" sldId="362"/>
            <ac:picMk id="15" creationId="{49CABD22-7A31-4CB0-94E8-89180DBF5326}"/>
          </ac:picMkLst>
        </pc:picChg>
      </pc:sldChg>
      <pc:sldChg chg="addSp modSp add mod">
        <pc:chgData name="Bruciaferri, Diego" userId="fb15263d-0062-49be-8af0-0ba6b1e1c76c" providerId="ADAL" clId="{96A4333D-E585-4142-A755-6361C93EA6D2}" dt="2021-07-13T19:32:01.392" v="15497" actId="6549"/>
        <pc:sldMkLst>
          <pc:docMk/>
          <pc:sldMk cId="3900666488" sldId="363"/>
        </pc:sldMkLst>
        <pc:spChg chg="add mod">
          <ac:chgData name="Bruciaferri, Diego" userId="fb15263d-0062-49be-8af0-0ba6b1e1c76c" providerId="ADAL" clId="{96A4333D-E585-4142-A755-6361C93EA6D2}" dt="2021-07-12T20:59:52.366" v="8470" actId="33524"/>
          <ac:spMkLst>
            <pc:docMk/>
            <pc:sldMk cId="3900666488" sldId="363"/>
            <ac:spMk id="2" creationId="{3A3728CC-AD16-437E-82F4-8292A45BEA8B}"/>
          </ac:spMkLst>
        </pc:spChg>
        <pc:spChg chg="add mod">
          <ac:chgData name="Bruciaferri, Diego" userId="fb15263d-0062-49be-8af0-0ba6b1e1c76c" providerId="ADAL" clId="{96A4333D-E585-4142-A755-6361C93EA6D2}" dt="2021-07-12T20:07:40.932" v="8465" actId="1076"/>
          <ac:spMkLst>
            <pc:docMk/>
            <pc:sldMk cId="3900666488" sldId="363"/>
            <ac:spMk id="4" creationId="{7B74CD43-592B-4167-9030-24BE48831B5C}"/>
          </ac:spMkLst>
        </pc:spChg>
        <pc:spChg chg="add mod">
          <ac:chgData name="Bruciaferri, Diego" userId="fb15263d-0062-49be-8af0-0ba6b1e1c76c" providerId="ADAL" clId="{96A4333D-E585-4142-A755-6361C93EA6D2}" dt="2021-07-12T20:07:22.717" v="8463" actId="1076"/>
          <ac:spMkLst>
            <pc:docMk/>
            <pc:sldMk cId="3900666488" sldId="363"/>
            <ac:spMk id="5" creationId="{A78562A7-A093-4931-BDDB-A282B973C1CA}"/>
          </ac:spMkLst>
        </pc:spChg>
        <pc:spChg chg="mod">
          <ac:chgData name="Bruciaferri, Diego" userId="fb15263d-0062-49be-8af0-0ba6b1e1c76c" providerId="ADAL" clId="{96A4333D-E585-4142-A755-6361C93EA6D2}" dt="2021-07-13T19:32:01.392" v="15497" actId="6549"/>
          <ac:spMkLst>
            <pc:docMk/>
            <pc:sldMk cId="3900666488" sldId="363"/>
            <ac:spMk id="6" creationId="{76D80448-29FA-4426-AFF7-B6A84473FF59}"/>
          </ac:spMkLst>
        </pc:spChg>
        <pc:spChg chg="add mod ord">
          <ac:chgData name="Bruciaferri, Diego" userId="fb15263d-0062-49be-8af0-0ba6b1e1c76c" providerId="ADAL" clId="{96A4333D-E585-4142-A755-6361C93EA6D2}" dt="2021-07-13T10:54:10.658" v="10857" actId="113"/>
          <ac:spMkLst>
            <pc:docMk/>
            <pc:sldMk cId="3900666488" sldId="363"/>
            <ac:spMk id="7" creationId="{48DA7FFC-7870-437D-81B7-9B2D8D65F910}"/>
          </ac:spMkLst>
        </pc:spChg>
      </pc:sldChg>
      <pc:sldChg chg="addSp delSp modSp add mod">
        <pc:chgData name="Bruciaferri, Diego" userId="fb15263d-0062-49be-8af0-0ba6b1e1c76c" providerId="ADAL" clId="{96A4333D-E585-4142-A755-6361C93EA6D2}" dt="2021-07-13T08:57:36.987" v="9985" actId="20577"/>
        <pc:sldMkLst>
          <pc:docMk/>
          <pc:sldMk cId="2309672807" sldId="364"/>
        </pc:sldMkLst>
        <pc:spChg chg="add mod">
          <ac:chgData name="Bruciaferri, Diego" userId="fb15263d-0062-49be-8af0-0ba6b1e1c76c" providerId="ADAL" clId="{96A4333D-E585-4142-A755-6361C93EA6D2}" dt="2021-07-13T08:55:58.049" v="9831" actId="1076"/>
          <ac:spMkLst>
            <pc:docMk/>
            <pc:sldMk cId="2309672807" sldId="364"/>
            <ac:spMk id="2" creationId="{C423D344-9CDF-432D-B2A2-F5BC5F471EB6}"/>
          </ac:spMkLst>
        </pc:spChg>
        <pc:spChg chg="mod">
          <ac:chgData name="Bruciaferri, Diego" userId="fb15263d-0062-49be-8af0-0ba6b1e1c76c" providerId="ADAL" clId="{96A4333D-E585-4142-A755-6361C93EA6D2}" dt="2021-07-12T17:03:31.754" v="6764" actId="20577"/>
          <ac:spMkLst>
            <pc:docMk/>
            <pc:sldMk cId="2309672807" sldId="364"/>
            <ac:spMk id="3" creationId="{00000000-0000-0000-0000-000000000000}"/>
          </ac:spMkLst>
        </pc:spChg>
        <pc:spChg chg="add mod">
          <ac:chgData name="Bruciaferri, Diego" userId="fb15263d-0062-49be-8af0-0ba6b1e1c76c" providerId="ADAL" clId="{96A4333D-E585-4142-A755-6361C93EA6D2}" dt="2021-07-13T08:39:50.644" v="8769" actId="20577"/>
          <ac:spMkLst>
            <pc:docMk/>
            <pc:sldMk cId="2309672807" sldId="364"/>
            <ac:spMk id="4" creationId="{CB3DD15A-1EFB-4391-A4DD-1B1059E67793}"/>
          </ac:spMkLst>
        </pc:spChg>
        <pc:spChg chg="add mod">
          <ac:chgData name="Bruciaferri, Diego" userId="fb15263d-0062-49be-8af0-0ba6b1e1c76c" providerId="ADAL" clId="{96A4333D-E585-4142-A755-6361C93EA6D2}" dt="2021-07-13T08:51:56.862" v="9604" actId="113"/>
          <ac:spMkLst>
            <pc:docMk/>
            <pc:sldMk cId="2309672807" sldId="364"/>
            <ac:spMk id="5" creationId="{A8B9C8F3-11CE-4006-8941-2A28E56C00C0}"/>
          </ac:spMkLst>
        </pc:spChg>
        <pc:spChg chg="del">
          <ac:chgData name="Bruciaferri, Diego" userId="fb15263d-0062-49be-8af0-0ba6b1e1c76c" providerId="ADAL" clId="{96A4333D-E585-4142-A755-6361C93EA6D2}" dt="2021-07-12T17:03:44.760" v="6766" actId="478"/>
          <ac:spMkLst>
            <pc:docMk/>
            <pc:sldMk cId="2309672807" sldId="364"/>
            <ac:spMk id="6" creationId="{76D80448-29FA-4426-AFF7-B6A84473FF59}"/>
          </ac:spMkLst>
        </pc:spChg>
        <pc:spChg chg="add mod">
          <ac:chgData name="Bruciaferri, Diego" userId="fb15263d-0062-49be-8af0-0ba6b1e1c76c" providerId="ADAL" clId="{96A4333D-E585-4142-A755-6361C93EA6D2}" dt="2021-07-13T08:57:36.987" v="9985" actId="20577"/>
          <ac:spMkLst>
            <pc:docMk/>
            <pc:sldMk cId="2309672807" sldId="364"/>
            <ac:spMk id="6" creationId="{BA1DB621-75B2-4593-A930-75B3B3CABB68}"/>
          </ac:spMkLst>
        </pc:spChg>
        <pc:spChg chg="add mod">
          <ac:chgData name="Bruciaferri, Diego" userId="fb15263d-0062-49be-8af0-0ba6b1e1c76c" providerId="ADAL" clId="{96A4333D-E585-4142-A755-6361C93EA6D2}" dt="2021-07-13T08:57:12.439" v="9978" actId="1076"/>
          <ac:spMkLst>
            <pc:docMk/>
            <pc:sldMk cId="2309672807" sldId="364"/>
            <ac:spMk id="7" creationId="{18CD5AA1-D3EC-4BFA-BDD5-B6715B462FCB}"/>
          </ac:spMkLst>
        </pc:spChg>
        <pc:spChg chg="del">
          <ac:chgData name="Bruciaferri, Diego" userId="fb15263d-0062-49be-8af0-0ba6b1e1c76c" providerId="ADAL" clId="{96A4333D-E585-4142-A755-6361C93EA6D2}" dt="2021-07-12T17:03:41.535" v="6765" actId="478"/>
          <ac:spMkLst>
            <pc:docMk/>
            <pc:sldMk cId="2309672807" sldId="364"/>
            <ac:spMk id="11" creationId="{7ADF412E-18EA-4517-876D-AE5698D6E1F1}"/>
          </ac:spMkLst>
        </pc:spChg>
      </pc:sldChg>
      <pc:sldChg chg="addSp delSp modSp add mod">
        <pc:chgData name="Bruciaferri, Diego" userId="fb15263d-0062-49be-8af0-0ba6b1e1c76c" providerId="ADAL" clId="{96A4333D-E585-4142-A755-6361C93EA6D2}" dt="2021-07-13T20:23:04.092" v="15888" actId="1076"/>
        <pc:sldMkLst>
          <pc:docMk/>
          <pc:sldMk cId="1875737956" sldId="365"/>
        </pc:sldMkLst>
        <pc:spChg chg="del">
          <ac:chgData name="Bruciaferri, Diego" userId="fb15263d-0062-49be-8af0-0ba6b1e1c76c" providerId="ADAL" clId="{96A4333D-E585-4142-A755-6361C93EA6D2}" dt="2021-07-13T09:33:36.232" v="9989" actId="478"/>
          <ac:spMkLst>
            <pc:docMk/>
            <pc:sldMk cId="1875737956" sldId="365"/>
            <ac:spMk id="2" creationId="{C423D344-9CDF-432D-B2A2-F5BC5F471EB6}"/>
          </ac:spMkLst>
        </pc:spChg>
        <pc:spChg chg="del">
          <ac:chgData name="Bruciaferri, Diego" userId="fb15263d-0062-49be-8af0-0ba6b1e1c76c" providerId="ADAL" clId="{96A4333D-E585-4142-A755-6361C93EA6D2}" dt="2021-07-13T09:33:32.304" v="9987" actId="478"/>
          <ac:spMkLst>
            <pc:docMk/>
            <pc:sldMk cId="1875737956" sldId="365"/>
            <ac:spMk id="5" creationId="{A8B9C8F3-11CE-4006-8941-2A28E56C00C0}"/>
          </ac:spMkLst>
        </pc:spChg>
        <pc:spChg chg="del">
          <ac:chgData name="Bruciaferri, Diego" userId="fb15263d-0062-49be-8af0-0ba6b1e1c76c" providerId="ADAL" clId="{96A4333D-E585-4142-A755-6361C93EA6D2}" dt="2021-07-13T09:33:35.268" v="9988" actId="478"/>
          <ac:spMkLst>
            <pc:docMk/>
            <pc:sldMk cId="1875737956" sldId="365"/>
            <ac:spMk id="6" creationId="{BA1DB621-75B2-4593-A930-75B3B3CABB68}"/>
          </ac:spMkLst>
        </pc:spChg>
        <pc:spChg chg="del mod">
          <ac:chgData name="Bruciaferri, Diego" userId="fb15263d-0062-49be-8af0-0ba6b1e1c76c" providerId="ADAL" clId="{96A4333D-E585-4142-A755-6361C93EA6D2}" dt="2021-07-13T20:20:04.156" v="15851" actId="478"/>
          <ac:spMkLst>
            <pc:docMk/>
            <pc:sldMk cId="1875737956" sldId="365"/>
            <ac:spMk id="7" creationId="{18CD5AA1-D3EC-4BFA-BDD5-B6715B462FCB}"/>
          </ac:spMkLst>
        </pc:spChg>
        <pc:spChg chg="add mod">
          <ac:chgData name="Bruciaferri, Diego" userId="fb15263d-0062-49be-8af0-0ba6b1e1c76c" providerId="ADAL" clId="{96A4333D-E585-4142-A755-6361C93EA6D2}" dt="2021-07-13T20:20:29.931" v="15857" actId="1076"/>
          <ac:spMkLst>
            <pc:docMk/>
            <pc:sldMk cId="1875737956" sldId="365"/>
            <ac:spMk id="8" creationId="{832DB269-0AF2-472B-8653-BB16DD2E3E65}"/>
          </ac:spMkLst>
        </pc:spChg>
        <pc:spChg chg="add del mod">
          <ac:chgData name="Bruciaferri, Diego" userId="fb15263d-0062-49be-8af0-0ba6b1e1c76c" providerId="ADAL" clId="{96A4333D-E585-4142-A755-6361C93EA6D2}" dt="2021-07-13T09:48:38.277" v="10455" actId="478"/>
          <ac:spMkLst>
            <pc:docMk/>
            <pc:sldMk cId="1875737956" sldId="365"/>
            <ac:spMk id="10" creationId="{7AE101CA-E372-41AD-A414-7B674BEFCC3F}"/>
          </ac:spMkLst>
        </pc:spChg>
        <pc:spChg chg="add del mod">
          <ac:chgData name="Bruciaferri, Diego" userId="fb15263d-0062-49be-8af0-0ba6b1e1c76c" providerId="ADAL" clId="{96A4333D-E585-4142-A755-6361C93EA6D2}" dt="2021-07-13T12:32:23.676" v="11680" actId="478"/>
          <ac:spMkLst>
            <pc:docMk/>
            <pc:sldMk cId="1875737956" sldId="365"/>
            <ac:spMk id="11" creationId="{E5AE04E6-AAEB-41B0-970A-6F2738813F77}"/>
          </ac:spMkLst>
        </pc:spChg>
        <pc:spChg chg="add del mod">
          <ac:chgData name="Bruciaferri, Diego" userId="fb15263d-0062-49be-8af0-0ba6b1e1c76c" providerId="ADAL" clId="{96A4333D-E585-4142-A755-6361C93EA6D2}" dt="2021-07-13T20:20:12.198" v="15853" actId="478"/>
          <ac:spMkLst>
            <pc:docMk/>
            <pc:sldMk cId="1875737956" sldId="365"/>
            <ac:spMk id="12" creationId="{9B6D2DEB-DD22-44DF-BE8F-A11DEC747718}"/>
          </ac:spMkLst>
        </pc:spChg>
        <pc:spChg chg="add mod">
          <ac:chgData name="Bruciaferri, Diego" userId="fb15263d-0062-49be-8af0-0ba6b1e1c76c" providerId="ADAL" clId="{96A4333D-E585-4142-A755-6361C93EA6D2}" dt="2021-07-13T20:23:04.092" v="15888" actId="1076"/>
          <ac:spMkLst>
            <pc:docMk/>
            <pc:sldMk cId="1875737956" sldId="365"/>
            <ac:spMk id="19" creationId="{19872C19-EA02-46B9-BC3B-7BBA3317EF1A}"/>
          </ac:spMkLst>
        </pc:spChg>
        <pc:spChg chg="add del mod">
          <ac:chgData name="Bruciaferri, Diego" userId="fb15263d-0062-49be-8af0-0ba6b1e1c76c" providerId="ADAL" clId="{96A4333D-E585-4142-A755-6361C93EA6D2}" dt="2021-07-13T11:54:29.414" v="11593" actId="478"/>
          <ac:spMkLst>
            <pc:docMk/>
            <pc:sldMk cId="1875737956" sldId="365"/>
            <ac:spMk id="20" creationId="{319F214C-B633-4684-8CA9-782213BB601E}"/>
          </ac:spMkLst>
        </pc:spChg>
        <pc:spChg chg="add del mod">
          <ac:chgData name="Bruciaferri, Diego" userId="fb15263d-0062-49be-8af0-0ba6b1e1c76c" providerId="ADAL" clId="{96A4333D-E585-4142-A755-6361C93EA6D2}" dt="2021-07-13T11:54:29.414" v="11593" actId="478"/>
          <ac:spMkLst>
            <pc:docMk/>
            <pc:sldMk cId="1875737956" sldId="365"/>
            <ac:spMk id="21" creationId="{D715960B-10D3-4023-B506-E3A9BEE17A51}"/>
          </ac:spMkLst>
        </pc:spChg>
        <pc:spChg chg="add del mod">
          <ac:chgData name="Bruciaferri, Diego" userId="fb15263d-0062-49be-8af0-0ba6b1e1c76c" providerId="ADAL" clId="{96A4333D-E585-4142-A755-6361C93EA6D2}" dt="2021-07-13T11:54:29.414" v="11593" actId="478"/>
          <ac:spMkLst>
            <pc:docMk/>
            <pc:sldMk cId="1875737956" sldId="365"/>
            <ac:spMk id="22" creationId="{B12FE52D-0F46-45A4-B0FD-E4B36FB8196A}"/>
          </ac:spMkLst>
        </pc:spChg>
        <pc:spChg chg="add del mod">
          <ac:chgData name="Bruciaferri, Diego" userId="fb15263d-0062-49be-8af0-0ba6b1e1c76c" providerId="ADAL" clId="{96A4333D-E585-4142-A755-6361C93EA6D2}" dt="2021-07-13T11:54:29.414" v="11593" actId="478"/>
          <ac:spMkLst>
            <pc:docMk/>
            <pc:sldMk cId="1875737956" sldId="365"/>
            <ac:spMk id="23" creationId="{950EA797-6A68-43FA-8431-89FACAACDE19}"/>
          </ac:spMkLst>
        </pc:spChg>
        <pc:spChg chg="add del mod">
          <ac:chgData name="Bruciaferri, Diego" userId="fb15263d-0062-49be-8af0-0ba6b1e1c76c" providerId="ADAL" clId="{96A4333D-E585-4142-A755-6361C93EA6D2}" dt="2021-07-13T11:54:29.414" v="11593" actId="478"/>
          <ac:spMkLst>
            <pc:docMk/>
            <pc:sldMk cId="1875737956" sldId="365"/>
            <ac:spMk id="24" creationId="{CE3B654C-2393-40F5-ACCF-2AA5F6F42FC0}"/>
          </ac:spMkLst>
        </pc:spChg>
        <pc:spChg chg="add del mod">
          <ac:chgData name="Bruciaferri, Diego" userId="fb15263d-0062-49be-8af0-0ba6b1e1c76c" providerId="ADAL" clId="{96A4333D-E585-4142-A755-6361C93EA6D2}" dt="2021-07-13T11:54:29.414" v="11593" actId="478"/>
          <ac:spMkLst>
            <pc:docMk/>
            <pc:sldMk cId="1875737956" sldId="365"/>
            <ac:spMk id="25" creationId="{8D4D6201-2339-4AA5-BBCE-489E74499E4E}"/>
          </ac:spMkLst>
        </pc:spChg>
        <pc:spChg chg="add del mod">
          <ac:chgData name="Bruciaferri, Diego" userId="fb15263d-0062-49be-8af0-0ba6b1e1c76c" providerId="ADAL" clId="{96A4333D-E585-4142-A755-6361C93EA6D2}" dt="2021-07-13T11:54:29.414" v="11593" actId="478"/>
          <ac:spMkLst>
            <pc:docMk/>
            <pc:sldMk cId="1875737956" sldId="365"/>
            <ac:spMk id="26" creationId="{719F338C-537E-44EF-B944-4BAAE4382183}"/>
          </ac:spMkLst>
        </pc:spChg>
        <pc:spChg chg="add del mod">
          <ac:chgData name="Bruciaferri, Diego" userId="fb15263d-0062-49be-8af0-0ba6b1e1c76c" providerId="ADAL" clId="{96A4333D-E585-4142-A755-6361C93EA6D2}" dt="2021-07-13T20:20:17.989" v="15855" actId="478"/>
          <ac:spMkLst>
            <pc:docMk/>
            <pc:sldMk cId="1875737956" sldId="365"/>
            <ac:spMk id="40" creationId="{70031BD4-9C65-44AF-BE5B-363D1A81C1A4}"/>
          </ac:spMkLst>
        </pc:spChg>
        <pc:picChg chg="add del mod modCrop">
          <ac:chgData name="Bruciaferri, Diego" userId="fb15263d-0062-49be-8af0-0ba6b1e1c76c" providerId="ADAL" clId="{96A4333D-E585-4142-A755-6361C93EA6D2}" dt="2021-07-13T11:54:23.297" v="11592" actId="478"/>
          <ac:picMkLst>
            <pc:docMk/>
            <pc:sldMk cId="1875737956" sldId="365"/>
            <ac:picMk id="9" creationId="{92A3B41D-94CC-4E9E-AB19-82CAF3FF598F}"/>
          </ac:picMkLst>
        </pc:picChg>
        <pc:picChg chg="add mod ord modCrop">
          <ac:chgData name="Bruciaferri, Diego" userId="fb15263d-0062-49be-8af0-0ba6b1e1c76c" providerId="ADAL" clId="{96A4333D-E585-4142-A755-6361C93EA6D2}" dt="2021-07-13T20:22:35.488" v="15878" actId="14100"/>
          <ac:picMkLst>
            <pc:docMk/>
            <pc:sldMk cId="1875737956" sldId="365"/>
            <ac:picMk id="10" creationId="{DCD3B8E1-B28B-4174-B62E-00895DDB57D5}"/>
          </ac:picMkLst>
        </pc:picChg>
        <pc:picChg chg="add del mod">
          <ac:chgData name="Bruciaferri, Diego" userId="fb15263d-0062-49be-8af0-0ba6b1e1c76c" providerId="ADAL" clId="{96A4333D-E585-4142-A755-6361C93EA6D2}" dt="2021-07-13T20:19:57.844" v="15849" actId="478"/>
          <ac:picMkLst>
            <pc:docMk/>
            <pc:sldMk cId="1875737956" sldId="365"/>
            <ac:picMk id="14" creationId="{52F8B850-BEB4-4D4B-946D-7BEB10824C07}"/>
          </ac:picMkLst>
        </pc:picChg>
        <pc:picChg chg="add del mod modCrop">
          <ac:chgData name="Bruciaferri, Diego" userId="fb15263d-0062-49be-8af0-0ba6b1e1c76c" providerId="ADAL" clId="{96A4333D-E585-4142-A755-6361C93EA6D2}" dt="2021-07-13T13:07:33.938" v="12292" actId="478"/>
          <ac:picMkLst>
            <pc:docMk/>
            <pc:sldMk cId="1875737956" sldId="365"/>
            <ac:picMk id="28" creationId="{AF91A647-57D7-4083-A847-18803137EBF9}"/>
          </ac:picMkLst>
        </pc:picChg>
        <pc:picChg chg="add del mod ord modCrop">
          <ac:chgData name="Bruciaferri, Diego" userId="fb15263d-0062-49be-8af0-0ba6b1e1c76c" providerId="ADAL" clId="{96A4333D-E585-4142-A755-6361C93EA6D2}" dt="2021-07-13T20:19:02.574" v="15840" actId="478"/>
          <ac:picMkLst>
            <pc:docMk/>
            <pc:sldMk cId="1875737956" sldId="365"/>
            <ac:picMk id="43" creationId="{84EDCA31-2084-4B74-B4EC-99448F0F3720}"/>
          </ac:picMkLst>
        </pc:picChg>
        <pc:cxnChg chg="add mod">
          <ac:chgData name="Bruciaferri, Diego" userId="fb15263d-0062-49be-8af0-0ba6b1e1c76c" providerId="ADAL" clId="{96A4333D-E585-4142-A755-6361C93EA6D2}" dt="2021-07-13T20:20:33.653" v="15858" actId="1076"/>
          <ac:cxnSpMkLst>
            <pc:docMk/>
            <pc:sldMk cId="1875737956" sldId="365"/>
            <ac:cxnSpMk id="5" creationId="{6BF8722B-1488-4B89-8FF7-F0970E284572}"/>
          </ac:cxnSpMkLst>
        </pc:cxnChg>
        <pc:cxnChg chg="add del mod">
          <ac:chgData name="Bruciaferri, Diego" userId="fb15263d-0062-49be-8af0-0ba6b1e1c76c" providerId="ADAL" clId="{96A4333D-E585-4142-A755-6361C93EA6D2}" dt="2021-07-13T20:20:00.961" v="15850" actId="478"/>
          <ac:cxnSpMkLst>
            <pc:docMk/>
            <pc:sldMk cId="1875737956" sldId="365"/>
            <ac:cxnSpMk id="16" creationId="{A08F927F-9295-423F-8970-417ACAD71E19}"/>
          </ac:cxnSpMkLst>
        </pc:cxnChg>
        <pc:cxnChg chg="add del mod">
          <ac:chgData name="Bruciaferri, Diego" userId="fb15263d-0062-49be-8af0-0ba6b1e1c76c" providerId="ADAL" clId="{96A4333D-E585-4142-A755-6361C93EA6D2}" dt="2021-07-13T20:20:09.312" v="15852" actId="478"/>
          <ac:cxnSpMkLst>
            <pc:docMk/>
            <pc:sldMk cId="1875737956" sldId="365"/>
            <ac:cxnSpMk id="31" creationId="{BF4D76FF-4AB0-4E17-8E9A-12C716CD2B80}"/>
          </ac:cxnSpMkLst>
        </pc:cxnChg>
        <pc:cxnChg chg="add del mod">
          <ac:chgData name="Bruciaferri, Diego" userId="fb15263d-0062-49be-8af0-0ba6b1e1c76c" providerId="ADAL" clId="{96A4333D-E585-4142-A755-6361C93EA6D2}" dt="2021-07-13T20:20:14.715" v="15854" actId="478"/>
          <ac:cxnSpMkLst>
            <pc:docMk/>
            <pc:sldMk cId="1875737956" sldId="365"/>
            <ac:cxnSpMk id="36" creationId="{A40AF173-E4FD-44C3-AAD7-E3BA1C776E62}"/>
          </ac:cxnSpMkLst>
        </pc:cxnChg>
      </pc:sldChg>
      <pc:sldChg chg="addSp delSp modSp add mod">
        <pc:chgData name="Bruciaferri, Diego" userId="fb15263d-0062-49be-8af0-0ba6b1e1c76c" providerId="ADAL" clId="{96A4333D-E585-4142-A755-6361C93EA6D2}" dt="2021-07-13T20:27:49.162" v="15984" actId="14100"/>
        <pc:sldMkLst>
          <pc:docMk/>
          <pc:sldMk cId="3321045893" sldId="366"/>
        </pc:sldMkLst>
        <pc:spChg chg="mod">
          <ac:chgData name="Bruciaferri, Diego" userId="fb15263d-0062-49be-8af0-0ba6b1e1c76c" providerId="ADAL" clId="{96A4333D-E585-4142-A755-6361C93EA6D2}" dt="2021-07-13T11:14:49.587" v="11001" actId="20577"/>
          <ac:spMkLst>
            <pc:docMk/>
            <pc:sldMk cId="3321045893" sldId="366"/>
            <ac:spMk id="4" creationId="{CB3DD15A-1EFB-4391-A4DD-1B1059E67793}"/>
          </ac:spMkLst>
        </pc:spChg>
        <pc:spChg chg="mod">
          <ac:chgData name="Bruciaferri, Diego" userId="fb15263d-0062-49be-8af0-0ba6b1e1c76c" providerId="ADAL" clId="{96A4333D-E585-4142-A755-6361C93EA6D2}" dt="2021-07-13T20:27:42.164" v="15983" actId="208"/>
          <ac:spMkLst>
            <pc:docMk/>
            <pc:sldMk cId="3321045893" sldId="366"/>
            <ac:spMk id="7" creationId="{18CD5AA1-D3EC-4BFA-BDD5-B6715B462FCB}"/>
          </ac:spMkLst>
        </pc:spChg>
        <pc:spChg chg="del">
          <ac:chgData name="Bruciaferri, Diego" userId="fb15263d-0062-49be-8af0-0ba6b1e1c76c" providerId="ADAL" clId="{96A4333D-E585-4142-A755-6361C93EA6D2}" dt="2021-07-13T11:29:06.755" v="11428" actId="478"/>
          <ac:spMkLst>
            <pc:docMk/>
            <pc:sldMk cId="3321045893" sldId="366"/>
            <ac:spMk id="11" creationId="{E5AE04E6-AAEB-41B0-970A-6F2738813F77}"/>
          </ac:spMkLst>
        </pc:spChg>
        <pc:spChg chg="del">
          <ac:chgData name="Bruciaferri, Diego" userId="fb15263d-0062-49be-8af0-0ba6b1e1c76c" providerId="ADAL" clId="{96A4333D-E585-4142-A755-6361C93EA6D2}" dt="2021-07-13T11:29:10.235" v="11429" actId="478"/>
          <ac:spMkLst>
            <pc:docMk/>
            <pc:sldMk cId="3321045893" sldId="366"/>
            <ac:spMk id="12" creationId="{9B6D2DEB-DD22-44DF-BE8F-A11DEC747718}"/>
          </ac:spMkLst>
        </pc:spChg>
        <pc:spChg chg="add mod">
          <ac:chgData name="Bruciaferri, Diego" userId="fb15263d-0062-49be-8af0-0ba6b1e1c76c" providerId="ADAL" clId="{96A4333D-E585-4142-A755-6361C93EA6D2}" dt="2021-07-13T20:27:16.599" v="15980" actId="1076"/>
          <ac:spMkLst>
            <pc:docMk/>
            <pc:sldMk cId="3321045893" sldId="366"/>
            <ac:spMk id="18" creationId="{6AC0DA76-67C5-476E-BE20-C266F84A8AE1}"/>
          </ac:spMkLst>
        </pc:spChg>
        <pc:spChg chg="mod">
          <ac:chgData name="Bruciaferri, Diego" userId="fb15263d-0062-49be-8af0-0ba6b1e1c76c" providerId="ADAL" clId="{96A4333D-E585-4142-A755-6361C93EA6D2}" dt="2021-07-13T20:27:49.162" v="15984" actId="14100"/>
          <ac:spMkLst>
            <pc:docMk/>
            <pc:sldMk cId="3321045893" sldId="366"/>
            <ac:spMk id="19" creationId="{19872C19-EA02-46B9-BC3B-7BBA3317EF1A}"/>
          </ac:spMkLst>
        </pc:spChg>
        <pc:spChg chg="del">
          <ac:chgData name="Bruciaferri, Diego" userId="fb15263d-0062-49be-8af0-0ba6b1e1c76c" providerId="ADAL" clId="{96A4333D-E585-4142-A755-6361C93EA6D2}" dt="2021-07-13T11:29:14.787" v="11430" actId="478"/>
          <ac:spMkLst>
            <pc:docMk/>
            <pc:sldMk cId="3321045893" sldId="366"/>
            <ac:spMk id="20" creationId="{319F214C-B633-4684-8CA9-782213BB601E}"/>
          </ac:spMkLst>
        </pc:spChg>
        <pc:spChg chg="del">
          <ac:chgData name="Bruciaferri, Diego" userId="fb15263d-0062-49be-8af0-0ba6b1e1c76c" providerId="ADAL" clId="{96A4333D-E585-4142-A755-6361C93EA6D2}" dt="2021-07-13T11:29:14.787" v="11430" actId="478"/>
          <ac:spMkLst>
            <pc:docMk/>
            <pc:sldMk cId="3321045893" sldId="366"/>
            <ac:spMk id="21" creationId="{D715960B-10D3-4023-B506-E3A9BEE17A51}"/>
          </ac:spMkLst>
        </pc:spChg>
        <pc:spChg chg="del">
          <ac:chgData name="Bruciaferri, Diego" userId="fb15263d-0062-49be-8af0-0ba6b1e1c76c" providerId="ADAL" clId="{96A4333D-E585-4142-A755-6361C93EA6D2}" dt="2021-07-13T11:29:14.787" v="11430" actId="478"/>
          <ac:spMkLst>
            <pc:docMk/>
            <pc:sldMk cId="3321045893" sldId="366"/>
            <ac:spMk id="22" creationId="{B12FE52D-0F46-45A4-B0FD-E4B36FB8196A}"/>
          </ac:spMkLst>
        </pc:spChg>
        <pc:spChg chg="del">
          <ac:chgData name="Bruciaferri, Diego" userId="fb15263d-0062-49be-8af0-0ba6b1e1c76c" providerId="ADAL" clId="{96A4333D-E585-4142-A755-6361C93EA6D2}" dt="2021-07-13T11:29:14.787" v="11430" actId="478"/>
          <ac:spMkLst>
            <pc:docMk/>
            <pc:sldMk cId="3321045893" sldId="366"/>
            <ac:spMk id="23" creationId="{950EA797-6A68-43FA-8431-89FACAACDE19}"/>
          </ac:spMkLst>
        </pc:spChg>
        <pc:spChg chg="del">
          <ac:chgData name="Bruciaferri, Diego" userId="fb15263d-0062-49be-8af0-0ba6b1e1c76c" providerId="ADAL" clId="{96A4333D-E585-4142-A755-6361C93EA6D2}" dt="2021-07-13T11:29:14.787" v="11430" actId="478"/>
          <ac:spMkLst>
            <pc:docMk/>
            <pc:sldMk cId="3321045893" sldId="366"/>
            <ac:spMk id="24" creationId="{CE3B654C-2393-40F5-ACCF-2AA5F6F42FC0}"/>
          </ac:spMkLst>
        </pc:spChg>
        <pc:spChg chg="del">
          <ac:chgData name="Bruciaferri, Diego" userId="fb15263d-0062-49be-8af0-0ba6b1e1c76c" providerId="ADAL" clId="{96A4333D-E585-4142-A755-6361C93EA6D2}" dt="2021-07-13T11:29:14.787" v="11430" actId="478"/>
          <ac:spMkLst>
            <pc:docMk/>
            <pc:sldMk cId="3321045893" sldId="366"/>
            <ac:spMk id="25" creationId="{8D4D6201-2339-4AA5-BBCE-489E74499E4E}"/>
          </ac:spMkLst>
        </pc:spChg>
        <pc:spChg chg="del">
          <ac:chgData name="Bruciaferri, Diego" userId="fb15263d-0062-49be-8af0-0ba6b1e1c76c" providerId="ADAL" clId="{96A4333D-E585-4142-A755-6361C93EA6D2}" dt="2021-07-13T11:29:14.787" v="11430" actId="478"/>
          <ac:spMkLst>
            <pc:docMk/>
            <pc:sldMk cId="3321045893" sldId="366"/>
            <ac:spMk id="26" creationId="{719F338C-537E-44EF-B944-4BAAE4382183}"/>
          </ac:spMkLst>
        </pc:spChg>
        <pc:spChg chg="add mod">
          <ac:chgData name="Bruciaferri, Diego" userId="fb15263d-0062-49be-8af0-0ba6b1e1c76c" providerId="ADAL" clId="{96A4333D-E585-4142-A755-6361C93EA6D2}" dt="2021-07-13T20:27:16.599" v="15980" actId="1076"/>
          <ac:spMkLst>
            <pc:docMk/>
            <pc:sldMk cId="3321045893" sldId="366"/>
            <ac:spMk id="27" creationId="{85B195A1-1A7A-4189-B045-6EFB3C923655}"/>
          </ac:spMkLst>
        </pc:spChg>
        <pc:spChg chg="add mod">
          <ac:chgData name="Bruciaferri, Diego" userId="fb15263d-0062-49be-8af0-0ba6b1e1c76c" providerId="ADAL" clId="{96A4333D-E585-4142-A755-6361C93EA6D2}" dt="2021-07-13T20:27:16.599" v="15980" actId="1076"/>
          <ac:spMkLst>
            <pc:docMk/>
            <pc:sldMk cId="3321045893" sldId="366"/>
            <ac:spMk id="28" creationId="{FC353202-4B85-40A3-A2CB-7C55950C4D3C}"/>
          </ac:spMkLst>
        </pc:spChg>
        <pc:spChg chg="add mod">
          <ac:chgData name="Bruciaferri, Diego" userId="fb15263d-0062-49be-8af0-0ba6b1e1c76c" providerId="ADAL" clId="{96A4333D-E585-4142-A755-6361C93EA6D2}" dt="2021-07-13T12:56:21.273" v="12208" actId="1076"/>
          <ac:spMkLst>
            <pc:docMk/>
            <pc:sldMk cId="3321045893" sldId="366"/>
            <ac:spMk id="29" creationId="{863FA427-DD19-43FA-9DEE-1006398A41EB}"/>
          </ac:spMkLst>
        </pc:spChg>
        <pc:picChg chg="add mod modCrop">
          <ac:chgData name="Bruciaferri, Diego" userId="fb15263d-0062-49be-8af0-0ba6b1e1c76c" providerId="ADAL" clId="{96A4333D-E585-4142-A755-6361C93EA6D2}" dt="2021-07-13T12:37:07.458" v="11740" actId="1076"/>
          <ac:picMkLst>
            <pc:docMk/>
            <pc:sldMk cId="3321045893" sldId="366"/>
            <ac:picMk id="5" creationId="{2376A853-CF8D-4E67-B530-6BDE7318A3E4}"/>
          </ac:picMkLst>
        </pc:picChg>
        <pc:picChg chg="add mod modCrop">
          <ac:chgData name="Bruciaferri, Diego" userId="fb15263d-0062-49be-8af0-0ba6b1e1c76c" providerId="ADAL" clId="{96A4333D-E585-4142-A755-6361C93EA6D2}" dt="2021-07-13T13:11:22.918" v="12346" actId="1076"/>
          <ac:picMkLst>
            <pc:docMk/>
            <pc:sldMk cId="3321045893" sldId="366"/>
            <ac:picMk id="8" creationId="{FAF2AD5E-F40A-4D8C-9F22-49EF158FD4FA}"/>
          </ac:picMkLst>
        </pc:picChg>
        <pc:picChg chg="del">
          <ac:chgData name="Bruciaferri, Diego" userId="fb15263d-0062-49be-8af0-0ba6b1e1c76c" providerId="ADAL" clId="{96A4333D-E585-4142-A755-6361C93EA6D2}" dt="2021-07-13T11:29:14.787" v="11430" actId="478"/>
          <ac:picMkLst>
            <pc:docMk/>
            <pc:sldMk cId="3321045893" sldId="366"/>
            <ac:picMk id="9" creationId="{92A3B41D-94CC-4E9E-AB19-82CAF3FF598F}"/>
          </ac:picMkLst>
        </pc:picChg>
        <pc:picChg chg="add del mod">
          <ac:chgData name="Bruciaferri, Diego" userId="fb15263d-0062-49be-8af0-0ba6b1e1c76c" providerId="ADAL" clId="{96A4333D-E585-4142-A755-6361C93EA6D2}" dt="2021-07-13T12:36:50.300" v="11735" actId="478"/>
          <ac:picMkLst>
            <pc:docMk/>
            <pc:sldMk cId="3321045893" sldId="366"/>
            <ac:picMk id="13" creationId="{F7775969-F5E9-4988-8949-1868A4FB6324}"/>
          </ac:picMkLst>
        </pc:picChg>
        <pc:picChg chg="del">
          <ac:chgData name="Bruciaferri, Diego" userId="fb15263d-0062-49be-8af0-0ba6b1e1c76c" providerId="ADAL" clId="{96A4333D-E585-4142-A755-6361C93EA6D2}" dt="2021-07-13T11:25:19.928" v="11114" actId="478"/>
          <ac:picMkLst>
            <pc:docMk/>
            <pc:sldMk cId="3321045893" sldId="366"/>
            <ac:picMk id="14" creationId="{52F8B850-BEB4-4D4B-946D-7BEB10824C07}"/>
          </ac:picMkLst>
        </pc:picChg>
        <pc:picChg chg="add del mod">
          <ac:chgData name="Bruciaferri, Diego" userId="fb15263d-0062-49be-8af0-0ba6b1e1c76c" providerId="ADAL" clId="{96A4333D-E585-4142-A755-6361C93EA6D2}" dt="2021-07-13T12:36:48.541" v="11734" actId="478"/>
          <ac:picMkLst>
            <pc:docMk/>
            <pc:sldMk cId="3321045893" sldId="366"/>
            <ac:picMk id="17" creationId="{6442D181-A0ED-47A6-81F7-152F6866E357}"/>
          </ac:picMkLst>
        </pc:picChg>
        <pc:cxnChg chg="del">
          <ac:chgData name="Bruciaferri, Diego" userId="fb15263d-0062-49be-8af0-0ba6b1e1c76c" providerId="ADAL" clId="{96A4333D-E585-4142-A755-6361C93EA6D2}" dt="2021-07-13T11:25:22.780" v="11115" actId="478"/>
          <ac:cxnSpMkLst>
            <pc:docMk/>
            <pc:sldMk cId="3321045893" sldId="366"/>
            <ac:cxnSpMk id="16" creationId="{A08F927F-9295-423F-8970-417ACAD71E19}"/>
          </ac:cxnSpMkLst>
        </pc:cxnChg>
      </pc:sldChg>
      <pc:sldChg chg="addSp delSp modSp add mod">
        <pc:chgData name="Bruciaferri, Diego" userId="fb15263d-0062-49be-8af0-0ba6b1e1c76c" providerId="ADAL" clId="{96A4333D-E585-4142-A755-6361C93EA6D2}" dt="2021-07-14T08:45:35.047" v="16214" actId="1076"/>
        <pc:sldMkLst>
          <pc:docMk/>
          <pc:sldMk cId="3859373615" sldId="367"/>
        </pc:sldMkLst>
        <pc:spChg chg="add del mod topLvl">
          <ac:chgData name="Bruciaferri, Diego" userId="fb15263d-0062-49be-8af0-0ba6b1e1c76c" providerId="ADAL" clId="{96A4333D-E585-4142-A755-6361C93EA6D2}" dt="2021-07-13T14:21:53.961" v="13322" actId="478"/>
          <ac:spMkLst>
            <pc:docMk/>
            <pc:sldMk cId="3859373615" sldId="367"/>
            <ac:spMk id="2" creationId="{3818F18B-D35F-48C6-AAFE-EF0ADB229EE0}"/>
          </ac:spMkLst>
        </pc:spChg>
        <pc:spChg chg="mod">
          <ac:chgData name="Bruciaferri, Diego" userId="fb15263d-0062-49be-8af0-0ba6b1e1c76c" providerId="ADAL" clId="{96A4333D-E585-4142-A755-6361C93EA6D2}" dt="2021-07-13T14:20:12.092" v="13317" actId="20577"/>
          <ac:spMkLst>
            <pc:docMk/>
            <pc:sldMk cId="3859373615" sldId="367"/>
            <ac:spMk id="4" creationId="{CB3DD15A-1EFB-4391-A4DD-1B1059E67793}"/>
          </ac:spMkLst>
        </pc:spChg>
        <pc:spChg chg="del">
          <ac:chgData name="Bruciaferri, Diego" userId="fb15263d-0062-49be-8af0-0ba6b1e1c76c" providerId="ADAL" clId="{96A4333D-E585-4142-A755-6361C93EA6D2}" dt="2021-07-13T12:57:09.657" v="12213" actId="478"/>
          <ac:spMkLst>
            <pc:docMk/>
            <pc:sldMk cId="3859373615" sldId="367"/>
            <ac:spMk id="7" creationId="{18CD5AA1-D3EC-4BFA-BDD5-B6715B462FCB}"/>
          </ac:spMkLst>
        </pc:spChg>
        <pc:spChg chg="add del mod">
          <ac:chgData name="Bruciaferri, Diego" userId="fb15263d-0062-49be-8af0-0ba6b1e1c76c" providerId="ADAL" clId="{96A4333D-E585-4142-A755-6361C93EA6D2}" dt="2021-07-13T14:20:07.910" v="13310" actId="478"/>
          <ac:spMkLst>
            <pc:docMk/>
            <pc:sldMk cId="3859373615" sldId="367"/>
            <ac:spMk id="12" creationId="{BCC59712-3635-45FB-8772-CFAA46C7B754}"/>
          </ac:spMkLst>
        </pc:spChg>
        <pc:spChg chg="add mod topLvl">
          <ac:chgData name="Bruciaferri, Diego" userId="fb15263d-0062-49be-8af0-0ba6b1e1c76c" providerId="ADAL" clId="{96A4333D-E585-4142-A755-6361C93EA6D2}" dt="2021-07-13T20:28:42.396" v="16006" actId="207"/>
          <ac:spMkLst>
            <pc:docMk/>
            <pc:sldMk cId="3859373615" sldId="367"/>
            <ac:spMk id="13" creationId="{E676D26C-1973-4DE4-9F75-FA973E9EBC7F}"/>
          </ac:spMkLst>
        </pc:spChg>
        <pc:spChg chg="add del mod">
          <ac:chgData name="Bruciaferri, Diego" userId="fb15263d-0062-49be-8af0-0ba6b1e1c76c" providerId="ADAL" clId="{96A4333D-E585-4142-A755-6361C93EA6D2}" dt="2021-07-13T14:21:50.778" v="13321" actId="478"/>
          <ac:spMkLst>
            <pc:docMk/>
            <pc:sldMk cId="3859373615" sldId="367"/>
            <ac:spMk id="15" creationId="{092E685D-4FA7-4DD7-A79A-3F777A4BB370}"/>
          </ac:spMkLst>
        </pc:spChg>
        <pc:spChg chg="del">
          <ac:chgData name="Bruciaferri, Diego" userId="fb15263d-0062-49be-8af0-0ba6b1e1c76c" providerId="ADAL" clId="{96A4333D-E585-4142-A755-6361C93EA6D2}" dt="2021-07-13T12:57:13.685" v="12216" actId="478"/>
          <ac:spMkLst>
            <pc:docMk/>
            <pc:sldMk cId="3859373615" sldId="367"/>
            <ac:spMk id="18" creationId="{6AC0DA76-67C5-476E-BE20-C266F84A8AE1}"/>
          </ac:spMkLst>
        </pc:spChg>
        <pc:spChg chg="del">
          <ac:chgData name="Bruciaferri, Diego" userId="fb15263d-0062-49be-8af0-0ba6b1e1c76c" providerId="ADAL" clId="{96A4333D-E585-4142-A755-6361C93EA6D2}" dt="2021-07-13T12:57:08.238" v="12212" actId="478"/>
          <ac:spMkLst>
            <pc:docMk/>
            <pc:sldMk cId="3859373615" sldId="367"/>
            <ac:spMk id="19" creationId="{19872C19-EA02-46B9-BC3B-7BBA3317EF1A}"/>
          </ac:spMkLst>
        </pc:spChg>
        <pc:spChg chg="add mod">
          <ac:chgData name="Bruciaferri, Diego" userId="fb15263d-0062-49be-8af0-0ba6b1e1c76c" providerId="ADAL" clId="{96A4333D-E585-4142-A755-6361C93EA6D2}" dt="2021-07-14T08:45:23.688" v="16212" actId="164"/>
          <ac:spMkLst>
            <pc:docMk/>
            <pc:sldMk cId="3859373615" sldId="367"/>
            <ac:spMk id="21" creationId="{BFECFF58-75C8-45F4-8964-7B6770781B9E}"/>
          </ac:spMkLst>
        </pc:spChg>
        <pc:spChg chg="del">
          <ac:chgData name="Bruciaferri, Diego" userId="fb15263d-0062-49be-8af0-0ba6b1e1c76c" providerId="ADAL" clId="{96A4333D-E585-4142-A755-6361C93EA6D2}" dt="2021-07-13T12:57:11.131" v="12214" actId="478"/>
          <ac:spMkLst>
            <pc:docMk/>
            <pc:sldMk cId="3859373615" sldId="367"/>
            <ac:spMk id="27" creationId="{85B195A1-1A7A-4189-B045-6EFB3C923655}"/>
          </ac:spMkLst>
        </pc:spChg>
        <pc:spChg chg="del">
          <ac:chgData name="Bruciaferri, Diego" userId="fb15263d-0062-49be-8af0-0ba6b1e1c76c" providerId="ADAL" clId="{96A4333D-E585-4142-A755-6361C93EA6D2}" dt="2021-07-13T12:57:12.766" v="12215" actId="478"/>
          <ac:spMkLst>
            <pc:docMk/>
            <pc:sldMk cId="3859373615" sldId="367"/>
            <ac:spMk id="28" creationId="{FC353202-4B85-40A3-A2CB-7C55950C4D3C}"/>
          </ac:spMkLst>
        </pc:spChg>
        <pc:spChg chg="mod">
          <ac:chgData name="Bruciaferri, Diego" userId="fb15263d-0062-49be-8af0-0ba6b1e1c76c" providerId="ADAL" clId="{96A4333D-E585-4142-A755-6361C93EA6D2}" dt="2021-07-14T08:45:15.409" v="16210" actId="164"/>
          <ac:spMkLst>
            <pc:docMk/>
            <pc:sldMk cId="3859373615" sldId="367"/>
            <ac:spMk id="29" creationId="{863FA427-DD19-43FA-9DEE-1006398A41EB}"/>
          </ac:spMkLst>
        </pc:spChg>
        <pc:grpChg chg="add mod">
          <ac:chgData name="Bruciaferri, Diego" userId="fb15263d-0062-49be-8af0-0ba6b1e1c76c" providerId="ADAL" clId="{96A4333D-E585-4142-A755-6361C93EA6D2}" dt="2021-07-14T08:45:35.047" v="16214" actId="1076"/>
          <ac:grpSpMkLst>
            <pc:docMk/>
            <pc:sldMk cId="3859373615" sldId="367"/>
            <ac:grpSpMk id="2" creationId="{74FBB50E-D71C-406D-AC69-437B9DD2CA83}"/>
          </ac:grpSpMkLst>
        </pc:grpChg>
        <pc:grpChg chg="add mod">
          <ac:chgData name="Bruciaferri, Diego" userId="fb15263d-0062-49be-8af0-0ba6b1e1c76c" providerId="ADAL" clId="{96A4333D-E585-4142-A755-6361C93EA6D2}" dt="2021-07-14T08:45:29.855" v="16213" actId="1076"/>
          <ac:grpSpMkLst>
            <pc:docMk/>
            <pc:sldMk cId="3859373615" sldId="367"/>
            <ac:grpSpMk id="6" creationId="{99A40504-872C-4F4B-9295-D8A6A9A81CFA}"/>
          </ac:grpSpMkLst>
        </pc:grpChg>
        <pc:grpChg chg="add del mod">
          <ac:chgData name="Bruciaferri, Diego" userId="fb15263d-0062-49be-8af0-0ba6b1e1c76c" providerId="ADAL" clId="{96A4333D-E585-4142-A755-6361C93EA6D2}" dt="2021-07-13T14:21:53.961" v="13322" actId="478"/>
          <ac:grpSpMkLst>
            <pc:docMk/>
            <pc:sldMk cId="3859373615" sldId="367"/>
            <ac:grpSpMk id="6" creationId="{AEF376B0-A56A-46DD-8A24-7B851033F6D0}"/>
          </ac:grpSpMkLst>
        </pc:grpChg>
        <pc:picChg chg="add mod ord modCrop">
          <ac:chgData name="Bruciaferri, Diego" userId="fb15263d-0062-49be-8af0-0ba6b1e1c76c" providerId="ADAL" clId="{96A4333D-E585-4142-A755-6361C93EA6D2}" dt="2021-07-14T08:45:23.688" v="16212" actId="164"/>
          <ac:picMkLst>
            <pc:docMk/>
            <pc:sldMk cId="3859373615" sldId="367"/>
            <ac:picMk id="5" creationId="{21D77FB5-57B7-427E-9CD8-DF1A3F112F34}"/>
          </ac:picMkLst>
        </pc:picChg>
        <pc:picChg chg="del">
          <ac:chgData name="Bruciaferri, Diego" userId="fb15263d-0062-49be-8af0-0ba6b1e1c76c" providerId="ADAL" clId="{96A4333D-E585-4142-A755-6361C93EA6D2}" dt="2021-07-13T12:57:04.598" v="12211" actId="478"/>
          <ac:picMkLst>
            <pc:docMk/>
            <pc:sldMk cId="3859373615" sldId="367"/>
            <ac:picMk id="5" creationId="{2376A853-CF8D-4E67-B530-6BDE7318A3E4}"/>
          </ac:picMkLst>
        </pc:picChg>
        <pc:picChg chg="add mod ord modCrop">
          <ac:chgData name="Bruciaferri, Diego" userId="fb15263d-0062-49be-8af0-0ba6b1e1c76c" providerId="ADAL" clId="{96A4333D-E585-4142-A755-6361C93EA6D2}" dt="2021-07-14T08:45:15.409" v="16210" actId="164"/>
          <ac:picMkLst>
            <pc:docMk/>
            <pc:sldMk cId="3859373615" sldId="367"/>
            <ac:picMk id="7" creationId="{A525924D-BBD1-4D2A-B960-89840FCCE0AD}"/>
          </ac:picMkLst>
        </pc:picChg>
        <pc:picChg chg="del">
          <ac:chgData name="Bruciaferri, Diego" userId="fb15263d-0062-49be-8af0-0ba6b1e1c76c" providerId="ADAL" clId="{96A4333D-E585-4142-A755-6361C93EA6D2}" dt="2021-07-13T12:57:03.741" v="12210" actId="478"/>
          <ac:picMkLst>
            <pc:docMk/>
            <pc:sldMk cId="3859373615" sldId="367"/>
            <ac:picMk id="8" creationId="{FAF2AD5E-F40A-4D8C-9F22-49EF158FD4FA}"/>
          </ac:picMkLst>
        </pc:picChg>
        <pc:picChg chg="add del mod ord modCrop">
          <ac:chgData name="Bruciaferri, Diego" userId="fb15263d-0062-49be-8af0-0ba6b1e1c76c" providerId="ADAL" clId="{96A4333D-E585-4142-A755-6361C93EA6D2}" dt="2021-07-13T20:11:03.160" v="15815" actId="478"/>
          <ac:picMkLst>
            <pc:docMk/>
            <pc:sldMk cId="3859373615" sldId="367"/>
            <ac:picMk id="10" creationId="{6CD11AC0-6C56-4874-A46C-8E5FBC7E3595}"/>
          </ac:picMkLst>
        </pc:picChg>
        <pc:picChg chg="add del mod modCrop">
          <ac:chgData name="Bruciaferri, Diego" userId="fb15263d-0062-49be-8af0-0ba6b1e1c76c" providerId="ADAL" clId="{96A4333D-E585-4142-A755-6361C93EA6D2}" dt="2021-07-13T20:11:25.822" v="15821" actId="478"/>
          <ac:picMkLst>
            <pc:docMk/>
            <pc:sldMk cId="3859373615" sldId="367"/>
            <ac:picMk id="14" creationId="{4D0ED3D8-24EA-4A39-A1C3-72C5B5A55D56}"/>
          </ac:picMkLst>
        </pc:picChg>
      </pc:sldChg>
      <pc:sldChg chg="addSp modSp add mod ord">
        <pc:chgData name="Bruciaferri, Diego" userId="fb15263d-0062-49be-8af0-0ba6b1e1c76c" providerId="ADAL" clId="{96A4333D-E585-4142-A755-6361C93EA6D2}" dt="2021-07-13T20:28:24.224" v="16004" actId="207"/>
        <pc:sldMkLst>
          <pc:docMk/>
          <pc:sldMk cId="1983396917" sldId="368"/>
        </pc:sldMkLst>
        <pc:spChg chg="mod">
          <ac:chgData name="Bruciaferri, Diego" userId="fb15263d-0062-49be-8af0-0ba6b1e1c76c" providerId="ADAL" clId="{96A4333D-E585-4142-A755-6361C93EA6D2}" dt="2021-07-13T16:12:52.382" v="14920" actId="1035"/>
          <ac:spMkLst>
            <pc:docMk/>
            <pc:sldMk cId="1983396917" sldId="368"/>
            <ac:spMk id="2" creationId="{3818F18B-D35F-48C6-AAFE-EF0ADB229EE0}"/>
          </ac:spMkLst>
        </pc:spChg>
        <pc:spChg chg="mod">
          <ac:chgData name="Bruciaferri, Diego" userId="fb15263d-0062-49be-8af0-0ba6b1e1c76c" providerId="ADAL" clId="{96A4333D-E585-4142-A755-6361C93EA6D2}" dt="2021-07-13T14:19:48.594" v="13294" actId="20577"/>
          <ac:spMkLst>
            <pc:docMk/>
            <pc:sldMk cId="1983396917" sldId="368"/>
            <ac:spMk id="4" creationId="{CB3DD15A-1EFB-4391-A4DD-1B1059E67793}"/>
          </ac:spMkLst>
        </pc:spChg>
        <pc:spChg chg="mod">
          <ac:chgData name="Bruciaferri, Diego" userId="fb15263d-0062-49be-8af0-0ba6b1e1c76c" providerId="ADAL" clId="{96A4333D-E585-4142-A755-6361C93EA6D2}" dt="2021-07-13T16:12:15.970" v="14869" actId="1076"/>
          <ac:spMkLst>
            <pc:docMk/>
            <pc:sldMk cId="1983396917" sldId="368"/>
            <ac:spMk id="12" creationId="{BCC59712-3635-45FB-8772-CFAA46C7B754}"/>
          </ac:spMkLst>
        </pc:spChg>
        <pc:spChg chg="mod">
          <ac:chgData name="Bruciaferri, Diego" userId="fb15263d-0062-49be-8af0-0ba6b1e1c76c" providerId="ADAL" clId="{96A4333D-E585-4142-A755-6361C93EA6D2}" dt="2021-07-13T16:12:23.515" v="14870" actId="255"/>
          <ac:spMkLst>
            <pc:docMk/>
            <pc:sldMk cId="1983396917" sldId="368"/>
            <ac:spMk id="13" creationId="{E676D26C-1973-4DE4-9F75-FA973E9EBC7F}"/>
          </ac:spMkLst>
        </pc:spChg>
        <pc:spChg chg="mod">
          <ac:chgData name="Bruciaferri, Diego" userId="fb15263d-0062-49be-8af0-0ba6b1e1c76c" providerId="ADAL" clId="{96A4333D-E585-4142-A755-6361C93EA6D2}" dt="2021-07-13T16:12:45.299" v="14899" actId="1038"/>
          <ac:spMkLst>
            <pc:docMk/>
            <pc:sldMk cId="1983396917" sldId="368"/>
            <ac:spMk id="15" creationId="{092E685D-4FA7-4DD7-A79A-3F777A4BB370}"/>
          </ac:spMkLst>
        </pc:spChg>
        <pc:spChg chg="mod ord">
          <ac:chgData name="Bruciaferri, Diego" userId="fb15263d-0062-49be-8af0-0ba6b1e1c76c" providerId="ADAL" clId="{96A4333D-E585-4142-A755-6361C93EA6D2}" dt="2021-07-13T20:28:13.144" v="16003" actId="1036"/>
          <ac:spMkLst>
            <pc:docMk/>
            <pc:sldMk cId="1983396917" sldId="368"/>
            <ac:spMk id="29" creationId="{863FA427-DD19-43FA-9DEE-1006398A41EB}"/>
          </ac:spMkLst>
        </pc:spChg>
        <pc:grpChg chg="mod">
          <ac:chgData name="Bruciaferri, Diego" userId="fb15263d-0062-49be-8af0-0ba6b1e1c76c" providerId="ADAL" clId="{96A4333D-E585-4142-A755-6361C93EA6D2}" dt="2021-07-13T20:28:24.224" v="16004" actId="207"/>
          <ac:grpSpMkLst>
            <pc:docMk/>
            <pc:sldMk cId="1983396917" sldId="368"/>
            <ac:grpSpMk id="6" creationId="{AEF376B0-A56A-46DD-8A24-7B851033F6D0}"/>
          </ac:grpSpMkLst>
        </pc:grpChg>
        <pc:picChg chg="add mod">
          <ac:chgData name="Bruciaferri, Diego" userId="fb15263d-0062-49be-8af0-0ba6b1e1c76c" providerId="ADAL" clId="{96A4333D-E585-4142-A755-6361C93EA6D2}" dt="2021-07-13T20:28:13.144" v="16003" actId="1036"/>
          <ac:picMkLst>
            <pc:docMk/>
            <pc:sldMk cId="1983396917" sldId="368"/>
            <ac:picMk id="7" creationId="{F5C033D1-647C-40BF-AE51-1BF6729C9F78}"/>
          </ac:picMkLst>
        </pc:picChg>
      </pc:sldChg>
      <pc:sldChg chg="addSp delSp modSp add mod">
        <pc:chgData name="Bruciaferri, Diego" userId="fb15263d-0062-49be-8af0-0ba6b1e1c76c" providerId="ADAL" clId="{96A4333D-E585-4142-A755-6361C93EA6D2}" dt="2021-07-13T20:29:51.806" v="16061" actId="1076"/>
        <pc:sldMkLst>
          <pc:docMk/>
          <pc:sldMk cId="1496642396" sldId="369"/>
        </pc:sldMkLst>
        <pc:spChg chg="mod">
          <ac:chgData name="Bruciaferri, Diego" userId="fb15263d-0062-49be-8af0-0ba6b1e1c76c" providerId="ADAL" clId="{96A4333D-E585-4142-A755-6361C93EA6D2}" dt="2021-07-13T15:40:44.403" v="14834" actId="20577"/>
          <ac:spMkLst>
            <pc:docMk/>
            <pc:sldMk cId="1496642396" sldId="369"/>
            <ac:spMk id="4" creationId="{CB3DD15A-1EFB-4391-A4DD-1B1059E67793}"/>
          </ac:spMkLst>
        </pc:spChg>
        <pc:spChg chg="del">
          <ac:chgData name="Bruciaferri, Diego" userId="fb15263d-0062-49be-8af0-0ba6b1e1c76c" providerId="ADAL" clId="{96A4333D-E585-4142-A755-6361C93EA6D2}" dt="2021-07-13T15:15:25.186" v="13693" actId="478"/>
          <ac:spMkLst>
            <pc:docMk/>
            <pc:sldMk cId="1496642396" sldId="369"/>
            <ac:spMk id="13" creationId="{E676D26C-1973-4DE4-9F75-FA973E9EBC7F}"/>
          </ac:spMkLst>
        </pc:spChg>
        <pc:spChg chg="add mod">
          <ac:chgData name="Bruciaferri, Diego" userId="fb15263d-0062-49be-8af0-0ba6b1e1c76c" providerId="ADAL" clId="{96A4333D-E585-4142-A755-6361C93EA6D2}" dt="2021-07-13T16:15:25.284" v="14924" actId="2085"/>
          <ac:spMkLst>
            <pc:docMk/>
            <pc:sldMk cId="1496642396" sldId="369"/>
            <ac:spMk id="15" creationId="{8823D7DE-640E-4081-A90C-BE4274F0AD9B}"/>
          </ac:spMkLst>
        </pc:spChg>
        <pc:spChg chg="add mod">
          <ac:chgData name="Bruciaferri, Diego" userId="fb15263d-0062-49be-8af0-0ba6b1e1c76c" providerId="ADAL" clId="{96A4333D-E585-4142-A755-6361C93EA6D2}" dt="2021-07-13T16:15:29.247" v="14925" actId="2085"/>
          <ac:spMkLst>
            <pc:docMk/>
            <pc:sldMk cId="1496642396" sldId="369"/>
            <ac:spMk id="18" creationId="{23E130FF-34F4-4AE1-B808-756E14663CB2}"/>
          </ac:spMkLst>
        </pc:spChg>
        <pc:spChg chg="add mod">
          <ac:chgData name="Bruciaferri, Diego" userId="fb15263d-0062-49be-8af0-0ba6b1e1c76c" providerId="ADAL" clId="{96A4333D-E585-4142-A755-6361C93EA6D2}" dt="2021-07-13T16:15:33.016" v="14926" actId="2085"/>
          <ac:spMkLst>
            <pc:docMk/>
            <pc:sldMk cId="1496642396" sldId="369"/>
            <ac:spMk id="19" creationId="{4F361E16-5578-483B-915F-0CA36685AA41}"/>
          </ac:spMkLst>
        </pc:spChg>
        <pc:spChg chg="add mod">
          <ac:chgData name="Bruciaferri, Diego" userId="fb15263d-0062-49be-8af0-0ba6b1e1c76c" providerId="ADAL" clId="{96A4333D-E585-4142-A755-6361C93EA6D2}" dt="2021-07-13T16:15:19.972" v="14923" actId="2085"/>
          <ac:spMkLst>
            <pc:docMk/>
            <pc:sldMk cId="1496642396" sldId="369"/>
            <ac:spMk id="20" creationId="{6F50D9C0-77BD-4767-AAB9-657B59F2B09E}"/>
          </ac:spMkLst>
        </pc:spChg>
        <pc:spChg chg="del">
          <ac:chgData name="Bruciaferri, Diego" userId="fb15263d-0062-49be-8af0-0ba6b1e1c76c" providerId="ADAL" clId="{96A4333D-E585-4142-A755-6361C93EA6D2}" dt="2021-07-13T15:15:30.361" v="13694" actId="478"/>
          <ac:spMkLst>
            <pc:docMk/>
            <pc:sldMk cId="1496642396" sldId="369"/>
            <ac:spMk id="21" creationId="{BFECFF58-75C8-45F4-8964-7B6770781B9E}"/>
          </ac:spMkLst>
        </pc:spChg>
        <pc:spChg chg="add mod">
          <ac:chgData name="Bruciaferri, Diego" userId="fb15263d-0062-49be-8af0-0ba6b1e1c76c" providerId="ADAL" clId="{96A4333D-E585-4142-A755-6361C93EA6D2}" dt="2021-07-13T16:15:13.680" v="14922" actId="2085"/>
          <ac:spMkLst>
            <pc:docMk/>
            <pc:sldMk cId="1496642396" sldId="369"/>
            <ac:spMk id="22" creationId="{1FDCBCB1-FCE2-42A7-A3CF-44E1420B6C25}"/>
          </ac:spMkLst>
        </pc:spChg>
        <pc:spChg chg="add mod">
          <ac:chgData name="Bruciaferri, Diego" userId="fb15263d-0062-49be-8af0-0ba6b1e1c76c" providerId="ADAL" clId="{96A4333D-E585-4142-A755-6361C93EA6D2}" dt="2021-07-13T20:29:51.806" v="16061" actId="1076"/>
          <ac:spMkLst>
            <pc:docMk/>
            <pc:sldMk cId="1496642396" sldId="369"/>
            <ac:spMk id="23" creationId="{55C3EFB7-7B1A-4091-8611-96B11E4F94F6}"/>
          </ac:spMkLst>
        </pc:spChg>
        <pc:spChg chg="del">
          <ac:chgData name="Bruciaferri, Diego" userId="fb15263d-0062-49be-8af0-0ba6b1e1c76c" providerId="ADAL" clId="{96A4333D-E585-4142-A755-6361C93EA6D2}" dt="2021-07-13T15:15:33.566" v="13695" actId="478"/>
          <ac:spMkLst>
            <pc:docMk/>
            <pc:sldMk cId="1496642396" sldId="369"/>
            <ac:spMk id="29" creationId="{863FA427-DD19-43FA-9DEE-1006398A41EB}"/>
          </ac:spMkLst>
        </pc:spChg>
        <pc:picChg chg="add del mod">
          <ac:chgData name="Bruciaferri, Diego" userId="fb15263d-0062-49be-8af0-0ba6b1e1c76c" providerId="ADAL" clId="{96A4333D-E585-4142-A755-6361C93EA6D2}" dt="2021-07-13T15:17:38.377" v="13706" actId="478"/>
          <ac:picMkLst>
            <pc:docMk/>
            <pc:sldMk cId="1496642396" sldId="369"/>
            <ac:picMk id="5" creationId="{42E2E8AF-10C4-4553-A11F-0F192685E73A}"/>
          </ac:picMkLst>
        </pc:picChg>
        <pc:picChg chg="add del mod">
          <ac:chgData name="Bruciaferri, Diego" userId="fb15263d-0062-49be-8af0-0ba6b1e1c76c" providerId="ADAL" clId="{96A4333D-E585-4142-A755-6361C93EA6D2}" dt="2021-07-13T15:17:40.552" v="13707" actId="478"/>
          <ac:picMkLst>
            <pc:docMk/>
            <pc:sldMk cId="1496642396" sldId="369"/>
            <ac:picMk id="7" creationId="{29447A68-46A1-4988-91D3-29829C7DDF51}"/>
          </ac:picMkLst>
        </pc:picChg>
        <pc:picChg chg="add mod">
          <ac:chgData name="Bruciaferri, Diego" userId="fb15263d-0062-49be-8af0-0ba6b1e1c76c" providerId="ADAL" clId="{96A4333D-E585-4142-A755-6361C93EA6D2}" dt="2021-07-13T15:19:11.502" v="13725" actId="14100"/>
          <ac:picMkLst>
            <pc:docMk/>
            <pc:sldMk cId="1496642396" sldId="369"/>
            <ac:picMk id="9" creationId="{5FEBE5D7-BEAC-4D26-B257-B9E36F88BC93}"/>
          </ac:picMkLst>
        </pc:picChg>
        <pc:picChg chg="del">
          <ac:chgData name="Bruciaferri, Diego" userId="fb15263d-0062-49be-8af0-0ba6b1e1c76c" providerId="ADAL" clId="{96A4333D-E585-4142-A755-6361C93EA6D2}" dt="2021-07-13T15:15:19.514" v="13691" actId="478"/>
          <ac:picMkLst>
            <pc:docMk/>
            <pc:sldMk cId="1496642396" sldId="369"/>
            <ac:picMk id="10" creationId="{6CD11AC0-6C56-4874-A46C-8E5FBC7E3595}"/>
          </ac:picMkLst>
        </pc:picChg>
        <pc:picChg chg="add mod modCrop">
          <ac:chgData name="Bruciaferri, Diego" userId="fb15263d-0062-49be-8af0-0ba6b1e1c76c" providerId="ADAL" clId="{96A4333D-E585-4142-A755-6361C93EA6D2}" dt="2021-07-13T15:24:34.110" v="13890" actId="1076"/>
          <ac:picMkLst>
            <pc:docMk/>
            <pc:sldMk cId="1496642396" sldId="369"/>
            <ac:picMk id="12" creationId="{7E61A77B-2430-4B76-B181-2C9F88A27F23}"/>
          </ac:picMkLst>
        </pc:picChg>
        <pc:picChg chg="del">
          <ac:chgData name="Bruciaferri, Diego" userId="fb15263d-0062-49be-8af0-0ba6b1e1c76c" providerId="ADAL" clId="{96A4333D-E585-4142-A755-6361C93EA6D2}" dt="2021-07-13T15:15:21.500" v="13692" actId="478"/>
          <ac:picMkLst>
            <pc:docMk/>
            <pc:sldMk cId="1496642396" sldId="369"/>
            <ac:picMk id="14" creationId="{4D0ED3D8-24EA-4A39-A1C3-72C5B5A55D56}"/>
          </ac:picMkLst>
        </pc:picChg>
      </pc:sldChg>
      <pc:sldChg chg="addSp delSp modSp add mod">
        <pc:chgData name="Bruciaferri, Diego" userId="fb15263d-0062-49be-8af0-0ba6b1e1c76c" providerId="ADAL" clId="{96A4333D-E585-4142-A755-6361C93EA6D2}" dt="2021-07-13T16:14:11.206" v="14921" actId="207"/>
        <pc:sldMkLst>
          <pc:docMk/>
          <pc:sldMk cId="795977958" sldId="370"/>
        </pc:sldMkLst>
        <pc:spChg chg="mod">
          <ac:chgData name="Bruciaferri, Diego" userId="fb15263d-0062-49be-8af0-0ba6b1e1c76c" providerId="ADAL" clId="{96A4333D-E585-4142-A755-6361C93EA6D2}" dt="2021-07-13T15:31:21.805" v="14138" actId="20577"/>
          <ac:spMkLst>
            <pc:docMk/>
            <pc:sldMk cId="795977958" sldId="370"/>
            <ac:spMk id="4" creationId="{CB3DD15A-1EFB-4391-A4DD-1B1059E67793}"/>
          </ac:spMkLst>
        </pc:spChg>
        <pc:spChg chg="add mod">
          <ac:chgData name="Bruciaferri, Diego" userId="fb15263d-0062-49be-8af0-0ba6b1e1c76c" providerId="ADAL" clId="{96A4333D-E585-4142-A755-6361C93EA6D2}" dt="2021-07-13T16:14:11.206" v="14921" actId="207"/>
          <ac:spMkLst>
            <pc:docMk/>
            <pc:sldMk cId="795977958" sldId="370"/>
            <ac:spMk id="13" creationId="{DF5A4879-A083-43E7-8B5D-D41F97D10E6D}"/>
          </ac:spMkLst>
        </pc:spChg>
        <pc:spChg chg="del">
          <ac:chgData name="Bruciaferri, Diego" userId="fb15263d-0062-49be-8af0-0ba6b1e1c76c" providerId="ADAL" clId="{96A4333D-E585-4142-A755-6361C93EA6D2}" dt="2021-07-13T15:31:27.843" v="14140" actId="478"/>
          <ac:spMkLst>
            <pc:docMk/>
            <pc:sldMk cId="795977958" sldId="370"/>
            <ac:spMk id="15" creationId="{8823D7DE-640E-4081-A90C-BE4274F0AD9B}"/>
          </ac:spMkLst>
        </pc:spChg>
        <pc:spChg chg="del">
          <ac:chgData name="Bruciaferri, Diego" userId="fb15263d-0062-49be-8af0-0ba6b1e1c76c" providerId="ADAL" clId="{96A4333D-E585-4142-A755-6361C93EA6D2}" dt="2021-07-13T15:31:27.843" v="14140" actId="478"/>
          <ac:spMkLst>
            <pc:docMk/>
            <pc:sldMk cId="795977958" sldId="370"/>
            <ac:spMk id="18" creationId="{23E130FF-34F4-4AE1-B808-756E14663CB2}"/>
          </ac:spMkLst>
        </pc:spChg>
        <pc:spChg chg="del">
          <ac:chgData name="Bruciaferri, Diego" userId="fb15263d-0062-49be-8af0-0ba6b1e1c76c" providerId="ADAL" clId="{96A4333D-E585-4142-A755-6361C93EA6D2}" dt="2021-07-13T15:31:27.843" v="14140" actId="478"/>
          <ac:spMkLst>
            <pc:docMk/>
            <pc:sldMk cId="795977958" sldId="370"/>
            <ac:spMk id="19" creationId="{4F361E16-5578-483B-915F-0CA36685AA41}"/>
          </ac:spMkLst>
        </pc:spChg>
        <pc:spChg chg="del">
          <ac:chgData name="Bruciaferri, Diego" userId="fb15263d-0062-49be-8af0-0ba6b1e1c76c" providerId="ADAL" clId="{96A4333D-E585-4142-A755-6361C93EA6D2}" dt="2021-07-13T15:31:27.843" v="14140" actId="478"/>
          <ac:spMkLst>
            <pc:docMk/>
            <pc:sldMk cId="795977958" sldId="370"/>
            <ac:spMk id="20" creationId="{6F50D9C0-77BD-4767-AAB9-657B59F2B09E}"/>
          </ac:spMkLst>
        </pc:spChg>
        <pc:spChg chg="del">
          <ac:chgData name="Bruciaferri, Diego" userId="fb15263d-0062-49be-8af0-0ba6b1e1c76c" providerId="ADAL" clId="{96A4333D-E585-4142-A755-6361C93EA6D2}" dt="2021-07-13T15:31:27.843" v="14140" actId="478"/>
          <ac:spMkLst>
            <pc:docMk/>
            <pc:sldMk cId="795977958" sldId="370"/>
            <ac:spMk id="22" creationId="{1FDCBCB1-FCE2-42A7-A3CF-44E1420B6C25}"/>
          </ac:spMkLst>
        </pc:spChg>
        <pc:spChg chg="del">
          <ac:chgData name="Bruciaferri, Diego" userId="fb15263d-0062-49be-8af0-0ba6b1e1c76c" providerId="ADAL" clId="{96A4333D-E585-4142-A755-6361C93EA6D2}" dt="2021-07-13T15:31:33.849" v="14142" actId="478"/>
          <ac:spMkLst>
            <pc:docMk/>
            <pc:sldMk cId="795977958" sldId="370"/>
            <ac:spMk id="23" creationId="{55C3EFB7-7B1A-4091-8611-96B11E4F94F6}"/>
          </ac:spMkLst>
        </pc:spChg>
        <pc:picChg chg="del">
          <ac:chgData name="Bruciaferri, Diego" userId="fb15263d-0062-49be-8af0-0ba6b1e1c76c" providerId="ADAL" clId="{96A4333D-E585-4142-A755-6361C93EA6D2}" dt="2021-07-13T15:31:31" v="14141" actId="478"/>
          <ac:picMkLst>
            <pc:docMk/>
            <pc:sldMk cId="795977958" sldId="370"/>
            <ac:picMk id="9" creationId="{5FEBE5D7-BEAC-4D26-B257-B9E36F88BC93}"/>
          </ac:picMkLst>
        </pc:picChg>
        <pc:picChg chg="del">
          <ac:chgData name="Bruciaferri, Diego" userId="fb15263d-0062-49be-8af0-0ba6b1e1c76c" providerId="ADAL" clId="{96A4333D-E585-4142-A755-6361C93EA6D2}" dt="2021-07-13T15:31:24.209" v="14139" actId="478"/>
          <ac:picMkLst>
            <pc:docMk/>
            <pc:sldMk cId="795977958" sldId="370"/>
            <ac:picMk id="12" creationId="{7E61A77B-2430-4B76-B181-2C9F88A27F23}"/>
          </ac:picMkLst>
        </pc:picChg>
      </pc:sldChg>
      <pc:sldChg chg="addSp delSp modSp add mod">
        <pc:chgData name="Bruciaferri, Diego" userId="fb15263d-0062-49be-8af0-0ba6b1e1c76c" providerId="ADAL" clId="{96A4333D-E585-4142-A755-6361C93EA6D2}" dt="2021-07-13T20:30:12.079" v="16064" actId="1076"/>
        <pc:sldMkLst>
          <pc:docMk/>
          <pc:sldMk cId="3077488108" sldId="371"/>
        </pc:sldMkLst>
        <pc:spChg chg="mod">
          <ac:chgData name="Bruciaferri, Diego" userId="fb15263d-0062-49be-8af0-0ba6b1e1c76c" providerId="ADAL" clId="{96A4333D-E585-4142-A755-6361C93EA6D2}" dt="2021-07-13T16:16:30.081" v="15001" actId="20577"/>
          <ac:spMkLst>
            <pc:docMk/>
            <pc:sldMk cId="3077488108" sldId="371"/>
            <ac:spMk id="4" creationId="{CB3DD15A-1EFB-4391-A4DD-1B1059E67793}"/>
          </ac:spMkLst>
        </pc:spChg>
        <pc:spChg chg="add mod">
          <ac:chgData name="Bruciaferri, Diego" userId="fb15263d-0062-49be-8af0-0ba6b1e1c76c" providerId="ADAL" clId="{96A4333D-E585-4142-A755-6361C93EA6D2}" dt="2021-07-13T20:30:12.079" v="16064" actId="1076"/>
          <ac:spMkLst>
            <pc:docMk/>
            <pc:sldMk cId="3077488108" sldId="371"/>
            <ac:spMk id="7" creationId="{A1A040C5-345E-4102-B0B1-A05DEC8285FA}"/>
          </ac:spMkLst>
        </pc:spChg>
        <pc:spChg chg="del">
          <ac:chgData name="Bruciaferri, Diego" userId="fb15263d-0062-49be-8af0-0ba6b1e1c76c" providerId="ADAL" clId="{96A4333D-E585-4142-A755-6361C93EA6D2}" dt="2021-07-13T16:16:34.005" v="15002" actId="478"/>
          <ac:spMkLst>
            <pc:docMk/>
            <pc:sldMk cId="3077488108" sldId="371"/>
            <ac:spMk id="13" creationId="{DF5A4879-A083-43E7-8B5D-D41F97D10E6D}"/>
          </ac:spMkLst>
        </pc:spChg>
        <pc:picChg chg="add mod">
          <ac:chgData name="Bruciaferri, Diego" userId="fb15263d-0062-49be-8af0-0ba6b1e1c76c" providerId="ADAL" clId="{96A4333D-E585-4142-A755-6361C93EA6D2}" dt="2021-07-13T16:16:53.402" v="15007" actId="1076"/>
          <ac:picMkLst>
            <pc:docMk/>
            <pc:sldMk cId="3077488108" sldId="371"/>
            <ac:picMk id="5" creationId="{031F0D6A-5797-4061-A786-8422D2BCE8CA}"/>
          </ac:picMkLst>
        </pc:picChg>
      </pc:sldChg>
      <pc:sldChg chg="addSp delSp modSp add mod">
        <pc:chgData name="Bruciaferri, Diego" userId="fb15263d-0062-49be-8af0-0ba6b1e1c76c" providerId="ADAL" clId="{96A4333D-E585-4142-A755-6361C93EA6D2}" dt="2021-07-13T19:54:55.680" v="15787" actId="1076"/>
        <pc:sldMkLst>
          <pc:docMk/>
          <pc:sldMk cId="579380623" sldId="372"/>
        </pc:sldMkLst>
        <pc:spChg chg="del">
          <ac:chgData name="Bruciaferri, Diego" userId="fb15263d-0062-49be-8af0-0ba6b1e1c76c" providerId="ADAL" clId="{96A4333D-E585-4142-A755-6361C93EA6D2}" dt="2021-07-13T18:26:13.542" v="15389" actId="478"/>
          <ac:spMkLst>
            <pc:docMk/>
            <pc:sldMk cId="579380623" sldId="372"/>
            <ac:spMk id="4" creationId="{CB3DD15A-1EFB-4391-A4DD-1B1059E67793}"/>
          </ac:spMkLst>
        </pc:spChg>
        <pc:spChg chg="del">
          <ac:chgData name="Bruciaferri, Diego" userId="fb15263d-0062-49be-8af0-0ba6b1e1c76c" providerId="ADAL" clId="{96A4333D-E585-4142-A755-6361C93EA6D2}" dt="2021-07-13T16:21:06.629" v="15200" actId="478"/>
          <ac:spMkLst>
            <pc:docMk/>
            <pc:sldMk cId="579380623" sldId="372"/>
            <ac:spMk id="7" creationId="{A1A040C5-345E-4102-B0B1-A05DEC8285FA}"/>
          </ac:spMkLst>
        </pc:spChg>
        <pc:spChg chg="add mod">
          <ac:chgData name="Bruciaferri, Diego" userId="fb15263d-0062-49be-8af0-0ba6b1e1c76c" providerId="ADAL" clId="{96A4333D-E585-4142-A755-6361C93EA6D2}" dt="2021-07-13T19:54:55.680" v="15787" actId="1076"/>
          <ac:spMkLst>
            <pc:docMk/>
            <pc:sldMk cId="579380623" sldId="372"/>
            <ac:spMk id="10" creationId="{038EA164-9FA3-474C-853F-09FAD4DFFD3B}"/>
          </ac:spMkLst>
        </pc:spChg>
        <pc:spChg chg="add mod">
          <ac:chgData name="Bruciaferri, Diego" userId="fb15263d-0062-49be-8af0-0ba6b1e1c76c" providerId="ADAL" clId="{96A4333D-E585-4142-A755-6361C93EA6D2}" dt="2021-07-13T18:26:14.145" v="15390"/>
          <ac:spMkLst>
            <pc:docMk/>
            <pc:sldMk cId="579380623" sldId="372"/>
            <ac:spMk id="12" creationId="{21B804DF-FED7-4A2D-83D9-9326BC07BCEC}"/>
          </ac:spMkLst>
        </pc:spChg>
        <pc:spChg chg="add mod">
          <ac:chgData name="Bruciaferri, Diego" userId="fb15263d-0062-49be-8af0-0ba6b1e1c76c" providerId="ADAL" clId="{96A4333D-E585-4142-A755-6361C93EA6D2}" dt="2021-07-13T18:26:52.843" v="15399" actId="1076"/>
          <ac:spMkLst>
            <pc:docMk/>
            <pc:sldMk cId="579380623" sldId="372"/>
            <ac:spMk id="13" creationId="{B8100EC0-D5B0-4684-B8A6-37152F6C953A}"/>
          </ac:spMkLst>
        </pc:spChg>
        <pc:spChg chg="add mod">
          <ac:chgData name="Bruciaferri, Diego" userId="fb15263d-0062-49be-8af0-0ba6b1e1c76c" providerId="ADAL" clId="{96A4333D-E585-4142-A755-6361C93EA6D2}" dt="2021-07-13T18:27:18.971" v="15419" actId="1076"/>
          <ac:spMkLst>
            <pc:docMk/>
            <pc:sldMk cId="579380623" sldId="372"/>
            <ac:spMk id="14" creationId="{47FCAEEB-934B-4DCB-9641-C137A29E5333}"/>
          </ac:spMkLst>
        </pc:spChg>
        <pc:spChg chg="add mod">
          <ac:chgData name="Bruciaferri, Diego" userId="fb15263d-0062-49be-8af0-0ba6b1e1c76c" providerId="ADAL" clId="{96A4333D-E585-4142-A755-6361C93EA6D2}" dt="2021-07-13T18:27:03.944" v="15406" actId="20577"/>
          <ac:spMkLst>
            <pc:docMk/>
            <pc:sldMk cId="579380623" sldId="372"/>
            <ac:spMk id="15" creationId="{E818D0B5-70CE-419D-A2FE-F679E8DADA2A}"/>
          </ac:spMkLst>
        </pc:spChg>
        <pc:spChg chg="add mod">
          <ac:chgData name="Bruciaferri, Diego" userId="fb15263d-0062-49be-8af0-0ba6b1e1c76c" providerId="ADAL" clId="{96A4333D-E585-4142-A755-6361C93EA6D2}" dt="2021-07-13T19:54:01.418" v="15776" actId="20577"/>
          <ac:spMkLst>
            <pc:docMk/>
            <pc:sldMk cId="579380623" sldId="372"/>
            <ac:spMk id="16" creationId="{A87AF1F9-82AD-4424-9EBE-18DBDB4DDD6F}"/>
          </ac:spMkLst>
        </pc:spChg>
        <pc:spChg chg="add mod">
          <ac:chgData name="Bruciaferri, Diego" userId="fb15263d-0062-49be-8af0-0ba6b1e1c76c" providerId="ADAL" clId="{96A4333D-E585-4142-A755-6361C93EA6D2}" dt="2021-07-13T19:54:10.791" v="15778" actId="1076"/>
          <ac:spMkLst>
            <pc:docMk/>
            <pc:sldMk cId="579380623" sldId="372"/>
            <ac:spMk id="17" creationId="{3F80F4DF-0D86-4F8F-A72D-E872E3CFEEDB}"/>
          </ac:spMkLst>
        </pc:spChg>
        <pc:picChg chg="add del mod">
          <ac:chgData name="Bruciaferri, Diego" userId="fb15263d-0062-49be-8af0-0ba6b1e1c76c" providerId="ADAL" clId="{96A4333D-E585-4142-A755-6361C93EA6D2}" dt="2021-07-13T18:20:47.385" v="15326" actId="478"/>
          <ac:picMkLst>
            <pc:docMk/>
            <pc:sldMk cId="579380623" sldId="372"/>
            <ac:picMk id="5" creationId="{0314FA8F-F35E-4911-BD1D-B0B0ACF31086}"/>
          </ac:picMkLst>
        </pc:picChg>
        <pc:picChg chg="del">
          <ac:chgData name="Bruciaferri, Diego" userId="fb15263d-0062-49be-8af0-0ba6b1e1c76c" providerId="ADAL" clId="{96A4333D-E585-4142-A755-6361C93EA6D2}" dt="2021-07-13T16:21:03.334" v="15199" actId="478"/>
          <ac:picMkLst>
            <pc:docMk/>
            <pc:sldMk cId="579380623" sldId="372"/>
            <ac:picMk id="5" creationId="{031F0D6A-5797-4061-A786-8422D2BCE8CA}"/>
          </ac:picMkLst>
        </pc:picChg>
        <pc:picChg chg="add mod">
          <ac:chgData name="Bruciaferri, Diego" userId="fb15263d-0062-49be-8af0-0ba6b1e1c76c" providerId="ADAL" clId="{96A4333D-E585-4142-A755-6361C93EA6D2}" dt="2021-07-13T18:26:20.645" v="15392" actId="1076"/>
          <ac:picMkLst>
            <pc:docMk/>
            <pc:sldMk cId="579380623" sldId="372"/>
            <ac:picMk id="7" creationId="{4787626F-8D32-4C8A-AA00-471312818629}"/>
          </ac:picMkLst>
        </pc:picChg>
        <pc:picChg chg="add mod modCrop">
          <ac:chgData name="Bruciaferri, Diego" userId="fb15263d-0062-49be-8af0-0ba6b1e1c76c" providerId="ADAL" clId="{96A4333D-E585-4142-A755-6361C93EA6D2}" dt="2021-07-13T19:54:48.319" v="15786" actId="1076"/>
          <ac:picMkLst>
            <pc:docMk/>
            <pc:sldMk cId="579380623" sldId="372"/>
            <ac:picMk id="9" creationId="{D7675C60-3E03-46A1-A3E8-5292B19B6AEB}"/>
          </ac:picMkLst>
        </pc:picChg>
        <pc:picChg chg="add mod modCrop">
          <ac:chgData name="Bruciaferri, Diego" userId="fb15263d-0062-49be-8af0-0ba6b1e1c76c" providerId="ADAL" clId="{96A4333D-E585-4142-A755-6361C93EA6D2}" dt="2021-07-13T18:26:16.869" v="15391" actId="1076"/>
          <ac:picMkLst>
            <pc:docMk/>
            <pc:sldMk cId="579380623" sldId="372"/>
            <ac:picMk id="11" creationId="{4F970221-60F1-40A9-8F74-A62244C4984F}"/>
          </ac:picMkLst>
        </pc:picChg>
        <pc:cxnChg chg="add mod">
          <ac:chgData name="Bruciaferri, Diego" userId="fb15263d-0062-49be-8af0-0ba6b1e1c76c" providerId="ADAL" clId="{96A4333D-E585-4142-A755-6361C93EA6D2}" dt="2021-07-13T19:54:48.319" v="15786" actId="1076"/>
          <ac:cxnSpMkLst>
            <pc:docMk/>
            <pc:sldMk cId="579380623" sldId="372"/>
            <ac:cxnSpMk id="4" creationId="{E5DCAC1D-36E1-4825-9002-DAF5486AD93C}"/>
          </ac:cxnSpMkLst>
        </pc:cxnChg>
        <pc:cxnChg chg="add mod">
          <ac:chgData name="Bruciaferri, Diego" userId="fb15263d-0062-49be-8af0-0ba6b1e1c76c" providerId="ADAL" clId="{96A4333D-E585-4142-A755-6361C93EA6D2}" dt="2021-07-13T19:54:44.311" v="15784" actId="14100"/>
          <ac:cxnSpMkLst>
            <pc:docMk/>
            <pc:sldMk cId="579380623" sldId="372"/>
            <ac:cxnSpMk id="18" creationId="{7E88475A-4C17-46B5-8620-8926A43EC3B6}"/>
          </ac:cxnSpMkLst>
        </pc:cxnChg>
      </pc:sldChg>
      <pc:sldChg chg="addSp delSp modSp add mod">
        <pc:chgData name="Bruciaferri, Diego" userId="fb15263d-0062-49be-8af0-0ba6b1e1c76c" providerId="ADAL" clId="{96A4333D-E585-4142-A755-6361C93EA6D2}" dt="2021-07-14T08:29:47.665" v="16205" actId="20577"/>
        <pc:sldMkLst>
          <pc:docMk/>
          <pc:sldMk cId="2618090932" sldId="373"/>
        </pc:sldMkLst>
        <pc:spChg chg="del">
          <ac:chgData name="Bruciaferri, Diego" userId="fb15263d-0062-49be-8af0-0ba6b1e1c76c" providerId="ADAL" clId="{96A4333D-E585-4142-A755-6361C93EA6D2}" dt="2021-07-13T16:28:14.395" v="15202" actId="478"/>
          <ac:spMkLst>
            <pc:docMk/>
            <pc:sldMk cId="2618090932" sldId="373"/>
            <ac:spMk id="3" creationId="{00000000-0000-0000-0000-000000000000}"/>
          </ac:spMkLst>
        </pc:spChg>
        <pc:spChg chg="del">
          <ac:chgData name="Bruciaferri, Diego" userId="fb15263d-0062-49be-8af0-0ba6b1e1c76c" providerId="ADAL" clId="{96A4333D-E585-4142-A755-6361C93EA6D2}" dt="2021-07-13T16:28:20.338" v="15204" actId="478"/>
          <ac:spMkLst>
            <pc:docMk/>
            <pc:sldMk cId="2618090932" sldId="373"/>
            <ac:spMk id="4" creationId="{CB3DD15A-1EFB-4391-A4DD-1B1059E67793}"/>
          </ac:spMkLst>
        </pc:spChg>
        <pc:spChg chg="add del mod">
          <ac:chgData name="Bruciaferri, Diego" userId="fb15263d-0062-49be-8af0-0ba6b1e1c76c" providerId="ADAL" clId="{96A4333D-E585-4142-A755-6361C93EA6D2}" dt="2021-07-13T16:28:17.630" v="15203" actId="478"/>
          <ac:spMkLst>
            <pc:docMk/>
            <pc:sldMk cId="2618090932" sldId="373"/>
            <ac:spMk id="5" creationId="{54A27AEB-DDBD-4B5C-89E2-1B833C5FE84B}"/>
          </ac:spMkLst>
        </pc:spChg>
        <pc:spChg chg="add mod">
          <ac:chgData name="Bruciaferri, Diego" userId="fb15263d-0062-49be-8af0-0ba6b1e1c76c" providerId="ADAL" clId="{96A4333D-E585-4142-A755-6361C93EA6D2}" dt="2021-07-13T16:28:21.001" v="15205"/>
          <ac:spMkLst>
            <pc:docMk/>
            <pc:sldMk cId="2618090932" sldId="373"/>
            <ac:spMk id="6" creationId="{9FBAFE7E-2F43-47EB-9D48-A21822C647D2}"/>
          </ac:spMkLst>
        </pc:spChg>
        <pc:spChg chg="add del mod">
          <ac:chgData name="Bruciaferri, Diego" userId="fb15263d-0062-49be-8af0-0ba6b1e1c76c" providerId="ADAL" clId="{96A4333D-E585-4142-A755-6361C93EA6D2}" dt="2021-07-13T16:28:41.504" v="15213"/>
          <ac:spMkLst>
            <pc:docMk/>
            <pc:sldMk cId="2618090932" sldId="373"/>
            <ac:spMk id="7" creationId="{8E075B5C-352F-4849-9EEB-DB67EC1FD4C9}"/>
          </ac:spMkLst>
        </pc:spChg>
        <pc:spChg chg="add mod">
          <ac:chgData name="Bruciaferri, Diego" userId="fb15263d-0062-49be-8af0-0ba6b1e1c76c" providerId="ADAL" clId="{96A4333D-E585-4142-A755-6361C93EA6D2}" dt="2021-07-14T08:29:47.665" v="16205" actId="20577"/>
          <ac:spMkLst>
            <pc:docMk/>
            <pc:sldMk cId="2618090932" sldId="373"/>
            <ac:spMk id="8" creationId="{44415A8A-19AB-4AF4-9C8F-482B96D74F09}"/>
          </ac:spMkLst>
        </pc:spChg>
      </pc:sldChg>
      <pc:sldChg chg="addSp delSp modSp add mod">
        <pc:chgData name="Bruciaferri, Diego" userId="fb15263d-0062-49be-8af0-0ba6b1e1c76c" providerId="ADAL" clId="{96A4333D-E585-4142-A755-6361C93EA6D2}" dt="2021-07-13T16:29:27.986" v="15219"/>
        <pc:sldMkLst>
          <pc:docMk/>
          <pc:sldMk cId="2573616513" sldId="374"/>
        </pc:sldMkLst>
        <pc:spChg chg="add del mod">
          <ac:chgData name="Bruciaferri, Diego" userId="fb15263d-0062-49be-8af0-0ba6b1e1c76c" providerId="ADAL" clId="{96A4333D-E585-4142-A755-6361C93EA6D2}" dt="2021-07-13T16:28:57.363" v="15218" actId="478"/>
          <ac:spMkLst>
            <pc:docMk/>
            <pc:sldMk cId="2573616513" sldId="374"/>
            <ac:spMk id="3" creationId="{66F6EE40-243A-4E2B-B182-AC747836F14C}"/>
          </ac:spMkLst>
        </pc:spChg>
        <pc:spChg chg="del">
          <ac:chgData name="Bruciaferri, Diego" userId="fb15263d-0062-49be-8af0-0ba6b1e1c76c" providerId="ADAL" clId="{96A4333D-E585-4142-A755-6361C93EA6D2}" dt="2021-07-13T16:28:55.085" v="15217" actId="478"/>
          <ac:spMkLst>
            <pc:docMk/>
            <pc:sldMk cId="2573616513" sldId="374"/>
            <ac:spMk id="6" creationId="{9FBAFE7E-2F43-47EB-9D48-A21822C647D2}"/>
          </ac:spMkLst>
        </pc:spChg>
        <pc:spChg chg="add mod">
          <ac:chgData name="Bruciaferri, Diego" userId="fb15263d-0062-49be-8af0-0ba6b1e1c76c" providerId="ADAL" clId="{96A4333D-E585-4142-A755-6361C93EA6D2}" dt="2021-07-13T16:29:27.986" v="15219"/>
          <ac:spMkLst>
            <pc:docMk/>
            <pc:sldMk cId="2573616513" sldId="374"/>
            <ac:spMk id="7" creationId="{BD37112D-680D-4386-BF0C-EDD0EFC943A3}"/>
          </ac:spMkLst>
        </pc:spChg>
        <pc:spChg chg="del">
          <ac:chgData name="Bruciaferri, Diego" userId="fb15263d-0062-49be-8af0-0ba6b1e1c76c" providerId="ADAL" clId="{96A4333D-E585-4142-A755-6361C93EA6D2}" dt="2021-07-13T16:28:52.766" v="15216" actId="478"/>
          <ac:spMkLst>
            <pc:docMk/>
            <pc:sldMk cId="2573616513" sldId="374"/>
            <ac:spMk id="8" creationId="{44415A8A-19AB-4AF4-9C8F-482B96D74F09}"/>
          </ac:spMkLst>
        </pc:spChg>
        <pc:spChg chg="add mod">
          <ac:chgData name="Bruciaferri, Diego" userId="fb15263d-0062-49be-8af0-0ba6b1e1c76c" providerId="ADAL" clId="{96A4333D-E585-4142-A755-6361C93EA6D2}" dt="2021-07-13T16:29:27.986" v="15219"/>
          <ac:spMkLst>
            <pc:docMk/>
            <pc:sldMk cId="2573616513" sldId="374"/>
            <ac:spMk id="9" creationId="{F8505DB5-92E9-42A0-A61E-E436272FB0C2}"/>
          </ac:spMkLst>
        </pc:spChg>
        <pc:spChg chg="add mod">
          <ac:chgData name="Bruciaferri, Diego" userId="fb15263d-0062-49be-8af0-0ba6b1e1c76c" providerId="ADAL" clId="{96A4333D-E585-4142-A755-6361C93EA6D2}" dt="2021-07-13T16:29:27.986" v="15219"/>
          <ac:spMkLst>
            <pc:docMk/>
            <pc:sldMk cId="2573616513" sldId="374"/>
            <ac:spMk id="13" creationId="{1F4B28FF-005E-4149-99BA-41082D4E2ED9}"/>
          </ac:spMkLst>
        </pc:spChg>
        <pc:picChg chg="add mod">
          <ac:chgData name="Bruciaferri, Diego" userId="fb15263d-0062-49be-8af0-0ba6b1e1c76c" providerId="ADAL" clId="{96A4333D-E585-4142-A755-6361C93EA6D2}" dt="2021-07-13T16:29:27.986" v="15219"/>
          <ac:picMkLst>
            <pc:docMk/>
            <pc:sldMk cId="2573616513" sldId="374"/>
            <ac:picMk id="10" creationId="{4AF0DA17-6530-4D21-8AAE-7509300644BA}"/>
          </ac:picMkLst>
        </pc:picChg>
        <pc:picChg chg="add mod">
          <ac:chgData name="Bruciaferri, Diego" userId="fb15263d-0062-49be-8af0-0ba6b1e1c76c" providerId="ADAL" clId="{96A4333D-E585-4142-A755-6361C93EA6D2}" dt="2021-07-13T16:29:27.986" v="15219"/>
          <ac:picMkLst>
            <pc:docMk/>
            <pc:sldMk cId="2573616513" sldId="374"/>
            <ac:picMk id="11" creationId="{AA89025A-E1E7-4EB2-8DD6-183F10EDA5E9}"/>
          </ac:picMkLst>
        </pc:picChg>
        <pc:picChg chg="add mod">
          <ac:chgData name="Bruciaferri, Diego" userId="fb15263d-0062-49be-8af0-0ba6b1e1c76c" providerId="ADAL" clId="{96A4333D-E585-4142-A755-6361C93EA6D2}" dt="2021-07-13T16:29:27.986" v="15219"/>
          <ac:picMkLst>
            <pc:docMk/>
            <pc:sldMk cId="2573616513" sldId="374"/>
            <ac:picMk id="12" creationId="{0B50095D-4598-4D74-BA2B-6DB9F16481DE}"/>
          </ac:picMkLst>
        </pc:picChg>
      </pc:sldChg>
      <pc:sldChg chg="addSp delSp modSp add mod">
        <pc:chgData name="Bruciaferri, Diego" userId="fb15263d-0062-49be-8af0-0ba6b1e1c76c" providerId="ADAL" clId="{96A4333D-E585-4142-A755-6361C93EA6D2}" dt="2021-07-13T16:30:06.917" v="15227"/>
        <pc:sldMkLst>
          <pc:docMk/>
          <pc:sldMk cId="1800903486" sldId="375"/>
        </pc:sldMkLst>
        <pc:spChg chg="add mod">
          <ac:chgData name="Bruciaferri, Diego" userId="fb15263d-0062-49be-8af0-0ba6b1e1c76c" providerId="ADAL" clId="{96A4333D-E585-4142-A755-6361C93EA6D2}" dt="2021-07-13T16:30:06.917" v="15227"/>
          <ac:spMkLst>
            <pc:docMk/>
            <pc:sldMk cId="1800903486" sldId="375"/>
            <ac:spMk id="8" creationId="{6E0D80B5-1189-4E19-A68A-7B062AC0997F}"/>
          </ac:spMkLst>
        </pc:spChg>
        <pc:spChg chg="del">
          <ac:chgData name="Bruciaferri, Diego" userId="fb15263d-0062-49be-8af0-0ba6b1e1c76c" providerId="ADAL" clId="{96A4333D-E585-4142-A755-6361C93EA6D2}" dt="2021-07-13T16:29:47.580" v="15223" actId="478"/>
          <ac:spMkLst>
            <pc:docMk/>
            <pc:sldMk cId="1800903486" sldId="375"/>
            <ac:spMk id="9" creationId="{F8505DB5-92E9-42A0-A61E-E436272FB0C2}"/>
          </ac:spMkLst>
        </pc:spChg>
        <pc:spChg chg="del">
          <ac:chgData name="Bruciaferri, Diego" userId="fb15263d-0062-49be-8af0-0ba6b1e1c76c" providerId="ADAL" clId="{96A4333D-E585-4142-A755-6361C93EA6D2}" dt="2021-07-13T16:29:45.762" v="15222" actId="478"/>
          <ac:spMkLst>
            <pc:docMk/>
            <pc:sldMk cId="1800903486" sldId="375"/>
            <ac:spMk id="13" creationId="{1F4B28FF-005E-4149-99BA-41082D4E2ED9}"/>
          </ac:spMkLst>
        </pc:spChg>
        <pc:spChg chg="add mod">
          <ac:chgData name="Bruciaferri, Diego" userId="fb15263d-0062-49be-8af0-0ba6b1e1c76c" providerId="ADAL" clId="{96A4333D-E585-4142-A755-6361C93EA6D2}" dt="2021-07-13T16:30:06.917" v="15227"/>
          <ac:spMkLst>
            <pc:docMk/>
            <pc:sldMk cId="1800903486" sldId="375"/>
            <ac:spMk id="14" creationId="{3E41FAB5-3C81-496C-9C15-15F71D5928CD}"/>
          </ac:spMkLst>
        </pc:spChg>
        <pc:spChg chg="add mod">
          <ac:chgData name="Bruciaferri, Diego" userId="fb15263d-0062-49be-8af0-0ba6b1e1c76c" providerId="ADAL" clId="{96A4333D-E585-4142-A755-6361C93EA6D2}" dt="2021-07-13T16:30:06.917" v="15227"/>
          <ac:spMkLst>
            <pc:docMk/>
            <pc:sldMk cId="1800903486" sldId="375"/>
            <ac:spMk id="15" creationId="{D16B89BD-6857-41B4-A20A-EFB0822455AB}"/>
          </ac:spMkLst>
        </pc:spChg>
        <pc:spChg chg="add mod">
          <ac:chgData name="Bruciaferri, Diego" userId="fb15263d-0062-49be-8af0-0ba6b1e1c76c" providerId="ADAL" clId="{96A4333D-E585-4142-A755-6361C93EA6D2}" dt="2021-07-13T16:30:06.917" v="15227"/>
          <ac:spMkLst>
            <pc:docMk/>
            <pc:sldMk cId="1800903486" sldId="375"/>
            <ac:spMk id="16" creationId="{B3BD22A0-8186-43F8-B923-71164539E44B}"/>
          </ac:spMkLst>
        </pc:spChg>
        <pc:picChg chg="del">
          <ac:chgData name="Bruciaferri, Diego" userId="fb15263d-0062-49be-8af0-0ba6b1e1c76c" providerId="ADAL" clId="{96A4333D-E585-4142-A755-6361C93EA6D2}" dt="2021-07-13T16:29:49.231" v="15225" actId="478"/>
          <ac:picMkLst>
            <pc:docMk/>
            <pc:sldMk cId="1800903486" sldId="375"/>
            <ac:picMk id="10" creationId="{4AF0DA17-6530-4D21-8AAE-7509300644BA}"/>
          </ac:picMkLst>
        </pc:picChg>
        <pc:picChg chg="del">
          <ac:chgData name="Bruciaferri, Diego" userId="fb15263d-0062-49be-8af0-0ba6b1e1c76c" providerId="ADAL" clId="{96A4333D-E585-4142-A755-6361C93EA6D2}" dt="2021-07-13T16:29:48.519" v="15224" actId="478"/>
          <ac:picMkLst>
            <pc:docMk/>
            <pc:sldMk cId="1800903486" sldId="375"/>
            <ac:picMk id="11" creationId="{AA89025A-E1E7-4EB2-8DD6-183F10EDA5E9}"/>
          </ac:picMkLst>
        </pc:picChg>
        <pc:picChg chg="del">
          <ac:chgData name="Bruciaferri, Diego" userId="fb15263d-0062-49be-8af0-0ba6b1e1c76c" providerId="ADAL" clId="{96A4333D-E585-4142-A755-6361C93EA6D2}" dt="2021-07-13T16:29:49.993" v="15226" actId="478"/>
          <ac:picMkLst>
            <pc:docMk/>
            <pc:sldMk cId="1800903486" sldId="375"/>
            <ac:picMk id="12" creationId="{0B50095D-4598-4D74-BA2B-6DB9F16481DE}"/>
          </ac:picMkLst>
        </pc:picChg>
      </pc:sldChg>
      <pc:sldChg chg="addSp delSp modSp add mod ord">
        <pc:chgData name="Bruciaferri, Diego" userId="fb15263d-0062-49be-8af0-0ba6b1e1c76c" providerId="ADAL" clId="{96A4333D-E585-4142-A755-6361C93EA6D2}" dt="2021-07-14T07:53:42.019" v="16076" actId="20577"/>
        <pc:sldMkLst>
          <pc:docMk/>
          <pc:sldMk cId="514158759" sldId="376"/>
        </pc:sldMkLst>
        <pc:spChg chg="add mod">
          <ac:chgData name="Bruciaferri, Diego" userId="fb15263d-0062-49be-8af0-0ba6b1e1c76c" providerId="ADAL" clId="{96A4333D-E585-4142-A755-6361C93EA6D2}" dt="2021-07-13T19:52:59.751" v="15761" actId="1076"/>
          <ac:spMkLst>
            <pc:docMk/>
            <pc:sldMk cId="514158759" sldId="376"/>
            <ac:spMk id="2" creationId="{F369CDCF-691E-4BDC-BAF6-8F5889D70892}"/>
          </ac:spMkLst>
        </pc:spChg>
        <pc:spChg chg="mod">
          <ac:chgData name="Bruciaferri, Diego" userId="fb15263d-0062-49be-8af0-0ba6b1e1c76c" providerId="ADAL" clId="{96A4333D-E585-4142-A755-6361C93EA6D2}" dt="2021-07-13T18:25:11.294" v="15385" actId="1076"/>
          <ac:spMkLst>
            <pc:docMk/>
            <pc:sldMk cId="514158759" sldId="376"/>
            <ac:spMk id="4" creationId="{CB3DD15A-1EFB-4391-A4DD-1B1059E67793}"/>
          </ac:spMkLst>
        </pc:spChg>
        <pc:spChg chg="add mod">
          <ac:chgData name="Bruciaferri, Diego" userId="fb15263d-0062-49be-8af0-0ba6b1e1c76c" providerId="ADAL" clId="{96A4333D-E585-4142-A755-6361C93EA6D2}" dt="2021-07-14T07:53:42.019" v="16076" actId="20577"/>
          <ac:spMkLst>
            <pc:docMk/>
            <pc:sldMk cId="514158759" sldId="376"/>
            <ac:spMk id="10" creationId="{33E0A399-0585-4E51-8F16-03E15B66EC23}"/>
          </ac:spMkLst>
        </pc:spChg>
        <pc:spChg chg="add mod">
          <ac:chgData name="Bruciaferri, Diego" userId="fb15263d-0062-49be-8af0-0ba6b1e1c76c" providerId="ADAL" clId="{96A4333D-E585-4142-A755-6361C93EA6D2}" dt="2021-07-13T18:27:31.430" v="15421" actId="1076"/>
          <ac:spMkLst>
            <pc:docMk/>
            <pc:sldMk cId="514158759" sldId="376"/>
            <ac:spMk id="13" creationId="{8C8EB937-CB56-497B-BBBF-32005AF474B0}"/>
          </ac:spMkLst>
        </pc:spChg>
        <pc:spChg chg="add mod">
          <ac:chgData name="Bruciaferri, Diego" userId="fb15263d-0062-49be-8af0-0ba6b1e1c76c" providerId="ADAL" clId="{96A4333D-E585-4142-A755-6361C93EA6D2}" dt="2021-07-13T18:27:38.852" v="15423" actId="1076"/>
          <ac:spMkLst>
            <pc:docMk/>
            <pc:sldMk cId="514158759" sldId="376"/>
            <ac:spMk id="14" creationId="{F03069E9-2E71-47F5-9B2A-82908BA6F9E4}"/>
          </ac:spMkLst>
        </pc:spChg>
        <pc:spChg chg="add mod">
          <ac:chgData name="Bruciaferri, Diego" userId="fb15263d-0062-49be-8af0-0ba6b1e1c76c" providerId="ADAL" clId="{96A4333D-E585-4142-A755-6361C93EA6D2}" dt="2021-07-13T19:52:12.915" v="15751" actId="1076"/>
          <ac:spMkLst>
            <pc:docMk/>
            <pc:sldMk cId="514158759" sldId="376"/>
            <ac:spMk id="15" creationId="{652C411E-8391-47D4-837B-AFBB33253537}"/>
          </ac:spMkLst>
        </pc:spChg>
        <pc:spChg chg="add mod">
          <ac:chgData name="Bruciaferri, Diego" userId="fb15263d-0062-49be-8af0-0ba6b1e1c76c" providerId="ADAL" clId="{96A4333D-E585-4142-A755-6361C93EA6D2}" dt="2021-07-13T19:55:25.198" v="15793" actId="1076"/>
          <ac:spMkLst>
            <pc:docMk/>
            <pc:sldMk cId="514158759" sldId="376"/>
            <ac:spMk id="16" creationId="{22B9F62A-E4A9-4806-B31B-6D1AC52A87B3}"/>
          </ac:spMkLst>
        </pc:spChg>
        <pc:spChg chg="add del mod">
          <ac:chgData name="Bruciaferri, Diego" userId="fb15263d-0062-49be-8af0-0ba6b1e1c76c" providerId="ADAL" clId="{96A4333D-E585-4142-A755-6361C93EA6D2}" dt="2021-07-13T19:53:38.328" v="15768" actId="478"/>
          <ac:spMkLst>
            <pc:docMk/>
            <pc:sldMk cId="514158759" sldId="376"/>
            <ac:spMk id="17" creationId="{8A8B7282-E79F-45FC-B161-8738E491608A}"/>
          </ac:spMkLst>
        </pc:spChg>
        <pc:picChg chg="add mod">
          <ac:chgData name="Bruciaferri, Diego" userId="fb15263d-0062-49be-8af0-0ba6b1e1c76c" providerId="ADAL" clId="{96A4333D-E585-4142-A755-6361C93EA6D2}" dt="2021-07-13T19:52:54.204" v="15760" actId="1076"/>
          <ac:picMkLst>
            <pc:docMk/>
            <pc:sldMk cId="514158759" sldId="376"/>
            <ac:picMk id="5" creationId="{B8CE0546-AFEF-447D-A1B3-78072FF0ED35}"/>
          </ac:picMkLst>
        </pc:picChg>
        <pc:picChg chg="del">
          <ac:chgData name="Bruciaferri, Diego" userId="fb15263d-0062-49be-8af0-0ba6b1e1c76c" providerId="ADAL" clId="{96A4333D-E585-4142-A755-6361C93EA6D2}" dt="2021-07-13T18:23:25.567" v="15358" actId="478"/>
          <ac:picMkLst>
            <pc:docMk/>
            <pc:sldMk cId="514158759" sldId="376"/>
            <ac:picMk id="7" creationId="{4787626F-8D32-4C8A-AA00-471312818629}"/>
          </ac:picMkLst>
        </pc:picChg>
        <pc:picChg chg="add mod modCrop">
          <ac:chgData name="Bruciaferri, Diego" userId="fb15263d-0062-49be-8af0-0ba6b1e1c76c" providerId="ADAL" clId="{96A4333D-E585-4142-A755-6361C93EA6D2}" dt="2021-07-13T19:55:19.546" v="15792" actId="1076"/>
          <ac:picMkLst>
            <pc:docMk/>
            <pc:sldMk cId="514158759" sldId="376"/>
            <ac:picMk id="8" creationId="{AC26FA12-5B3C-48C5-A2C2-512DA9EDEE71}"/>
          </ac:picMkLst>
        </pc:picChg>
        <pc:picChg chg="del">
          <ac:chgData name="Bruciaferri, Diego" userId="fb15263d-0062-49be-8af0-0ba6b1e1c76c" providerId="ADAL" clId="{96A4333D-E585-4142-A755-6361C93EA6D2}" dt="2021-07-13T18:23:27.542" v="15359" actId="478"/>
          <ac:picMkLst>
            <pc:docMk/>
            <pc:sldMk cId="514158759" sldId="376"/>
            <ac:picMk id="9" creationId="{D7675C60-3E03-46A1-A3E8-5292B19B6AEB}"/>
          </ac:picMkLst>
        </pc:picChg>
        <pc:picChg chg="del">
          <ac:chgData name="Bruciaferri, Diego" userId="fb15263d-0062-49be-8af0-0ba6b1e1c76c" providerId="ADAL" clId="{96A4333D-E585-4142-A755-6361C93EA6D2}" dt="2021-07-13T18:24:21.828" v="15373" actId="478"/>
          <ac:picMkLst>
            <pc:docMk/>
            <pc:sldMk cId="514158759" sldId="376"/>
            <ac:picMk id="11" creationId="{4F970221-60F1-40A9-8F74-A62244C4984F}"/>
          </ac:picMkLst>
        </pc:picChg>
        <pc:picChg chg="add mod modCrop">
          <ac:chgData name="Bruciaferri, Diego" userId="fb15263d-0062-49be-8af0-0ba6b1e1c76c" providerId="ADAL" clId="{96A4333D-E585-4142-A755-6361C93EA6D2}" dt="2021-07-13T18:25:17.115" v="15386" actId="1076"/>
          <ac:picMkLst>
            <pc:docMk/>
            <pc:sldMk cId="514158759" sldId="376"/>
            <ac:picMk id="12" creationId="{3E8FBD3C-9B2B-411A-A113-7CC47986BD34}"/>
          </ac:picMkLst>
        </pc:picChg>
        <pc:cxnChg chg="add mod">
          <ac:chgData name="Bruciaferri, Diego" userId="fb15263d-0062-49be-8af0-0ba6b1e1c76c" providerId="ADAL" clId="{96A4333D-E585-4142-A755-6361C93EA6D2}" dt="2021-07-13T19:55:36.215" v="15795" actId="14100"/>
          <ac:cxnSpMkLst>
            <pc:docMk/>
            <pc:sldMk cId="514158759" sldId="376"/>
            <ac:cxnSpMk id="18" creationId="{553771DB-90F4-4032-9991-2AE593427A22}"/>
          </ac:cxnSpMkLst>
        </pc:cxnChg>
      </pc:sldChg>
      <pc:sldChg chg="addSp delSp modSp add mod">
        <pc:chgData name="Bruciaferri, Diego" userId="fb15263d-0062-49be-8af0-0ba6b1e1c76c" providerId="ADAL" clId="{96A4333D-E585-4142-A755-6361C93EA6D2}" dt="2021-07-14T07:55:01.440" v="16101" actId="1076"/>
        <pc:sldMkLst>
          <pc:docMk/>
          <pc:sldMk cId="1616687976" sldId="377"/>
        </pc:sldMkLst>
        <pc:spChg chg="del">
          <ac:chgData name="Bruciaferri, Diego" userId="fb15263d-0062-49be-8af0-0ba6b1e1c76c" providerId="ADAL" clId="{96A4333D-E585-4142-A755-6361C93EA6D2}" dt="2021-07-13T20:23:18.865" v="15889" actId="478"/>
          <ac:spMkLst>
            <pc:docMk/>
            <pc:sldMk cId="1616687976" sldId="377"/>
            <ac:spMk id="4" creationId="{CB3DD15A-1EFB-4391-A4DD-1B1059E67793}"/>
          </ac:spMkLst>
        </pc:spChg>
        <pc:spChg chg="mod">
          <ac:chgData name="Bruciaferri, Diego" userId="fb15263d-0062-49be-8af0-0ba6b1e1c76c" providerId="ADAL" clId="{96A4333D-E585-4142-A755-6361C93EA6D2}" dt="2021-07-13T20:25:18.207" v="15967" actId="1076"/>
          <ac:spMkLst>
            <pc:docMk/>
            <pc:sldMk cId="1616687976" sldId="377"/>
            <ac:spMk id="7" creationId="{18CD5AA1-D3EC-4BFA-BDD5-B6715B462FCB}"/>
          </ac:spMkLst>
        </pc:spChg>
        <pc:spChg chg="add mod">
          <ac:chgData name="Bruciaferri, Diego" userId="fb15263d-0062-49be-8af0-0ba6b1e1c76c" providerId="ADAL" clId="{96A4333D-E585-4142-A755-6361C93EA6D2}" dt="2021-07-13T20:23:27.760" v="15890"/>
          <ac:spMkLst>
            <pc:docMk/>
            <pc:sldMk cId="1616687976" sldId="377"/>
            <ac:spMk id="15" creationId="{E1AAD504-8F94-484A-9791-587BBCF8D12B}"/>
          </ac:spMkLst>
        </pc:spChg>
        <pc:spChg chg="del">
          <ac:chgData name="Bruciaferri, Diego" userId="fb15263d-0062-49be-8af0-0ba6b1e1c76c" providerId="ADAL" clId="{96A4333D-E585-4142-A755-6361C93EA6D2}" dt="2021-07-13T20:23:31.291" v="15891" actId="478"/>
          <ac:spMkLst>
            <pc:docMk/>
            <pc:sldMk cId="1616687976" sldId="377"/>
            <ac:spMk id="19" creationId="{19872C19-EA02-46B9-BC3B-7BBA3317EF1A}"/>
          </ac:spMkLst>
        </pc:spChg>
        <pc:spChg chg="mod">
          <ac:chgData name="Bruciaferri, Diego" userId="fb15263d-0062-49be-8af0-0ba6b1e1c76c" providerId="ADAL" clId="{96A4333D-E585-4142-A755-6361C93EA6D2}" dt="2021-07-14T07:55:01.440" v="16101" actId="1076"/>
          <ac:spMkLst>
            <pc:docMk/>
            <pc:sldMk cId="1616687976" sldId="377"/>
            <ac:spMk id="40" creationId="{70031BD4-9C65-44AF-BE5B-363D1A81C1A4}"/>
          </ac:spMkLst>
        </pc:spChg>
        <pc:picChg chg="mod">
          <ac:chgData name="Bruciaferri, Diego" userId="fb15263d-0062-49be-8af0-0ba6b1e1c76c" providerId="ADAL" clId="{96A4333D-E585-4142-A755-6361C93EA6D2}" dt="2021-07-13T20:25:21.699" v="15968" actId="1076"/>
          <ac:picMkLst>
            <pc:docMk/>
            <pc:sldMk cId="1616687976" sldId="377"/>
            <ac:picMk id="14" creationId="{52F8B850-BEB4-4D4B-946D-7BEB10824C07}"/>
          </ac:picMkLst>
        </pc:picChg>
        <pc:cxnChg chg="mod">
          <ac:chgData name="Bruciaferri, Diego" userId="fb15263d-0062-49be-8af0-0ba6b1e1c76c" providerId="ADAL" clId="{96A4333D-E585-4142-A755-6361C93EA6D2}" dt="2021-07-13T20:25:28.227" v="15970" actId="14100"/>
          <ac:cxnSpMkLst>
            <pc:docMk/>
            <pc:sldMk cId="1616687976" sldId="377"/>
            <ac:cxnSpMk id="16" creationId="{A08F927F-9295-423F-8970-417ACAD71E19}"/>
          </ac:cxnSpMkLst>
        </pc:cxnChg>
      </pc:sldChg>
    </pc:docChg>
  </pc:docChgLst>
  <pc:docChgLst>
    <pc:chgData name="Bruciaferri, Diego" userId="S::diego.bruciaferri@metoffice.gov.uk::fb15263d-0062-49be-8af0-0ba6b1e1c76c" providerId="AD" clId="Web-{C32A01F2-9A6A-4877-D0B7-557661955233}"/>
    <pc:docChg chg="modSld">
      <pc:chgData name="Bruciaferri, Diego" userId="S::diego.bruciaferri@metoffice.gov.uk::fb15263d-0062-49be-8af0-0ba6b1e1c76c" providerId="AD" clId="Web-{C32A01F2-9A6A-4877-D0B7-557661955233}" dt="2021-10-04T11:00:04.577" v="1" actId="1076"/>
      <pc:docMkLst>
        <pc:docMk/>
      </pc:docMkLst>
      <pc:sldChg chg="modSp">
        <pc:chgData name="Bruciaferri, Diego" userId="S::diego.bruciaferri@metoffice.gov.uk::fb15263d-0062-49be-8af0-0ba6b1e1c76c" providerId="AD" clId="Web-{C32A01F2-9A6A-4877-D0B7-557661955233}" dt="2021-10-04T11:00:04.577" v="1" actId="1076"/>
        <pc:sldMkLst>
          <pc:docMk/>
          <pc:sldMk cId="1800903486" sldId="375"/>
        </pc:sldMkLst>
        <pc:picChg chg="mod">
          <ac:chgData name="Bruciaferri, Diego" userId="S::diego.bruciaferri@metoffice.gov.uk::fb15263d-0062-49be-8af0-0ba6b1e1c76c" providerId="AD" clId="Web-{C32A01F2-9A6A-4877-D0B7-557661955233}" dt="2021-10-04T11:00:04.577" v="1" actId="1076"/>
          <ac:picMkLst>
            <pc:docMk/>
            <pc:sldMk cId="1800903486" sldId="375"/>
            <ac:picMk id="12" creationId="{444E7983-6165-4E32-9F8C-0F025F4B8D1D}"/>
          </ac:picMkLst>
        </pc:picChg>
      </pc:sldChg>
    </pc:docChg>
  </pc:docChgLst>
  <pc:docChgLst>
    <pc:chgData name="Bruciaferri, Diego" userId="fb15263d-0062-49be-8af0-0ba6b1e1c76c" providerId="ADAL" clId="{601217C9-A7D7-4DE3-80DA-2CD1695241EC}"/>
    <pc:docChg chg="undo custSel addSld delSld modSld sldOrd">
      <pc:chgData name="Bruciaferri, Diego" userId="fb15263d-0062-49be-8af0-0ba6b1e1c76c" providerId="ADAL" clId="{601217C9-A7D7-4DE3-80DA-2CD1695241EC}" dt="2021-10-18T09:31:03.672" v="1449" actId="47"/>
      <pc:docMkLst>
        <pc:docMk/>
      </pc:docMkLst>
      <pc:sldChg chg="del">
        <pc:chgData name="Bruciaferri, Diego" userId="fb15263d-0062-49be-8af0-0ba6b1e1c76c" providerId="ADAL" clId="{601217C9-A7D7-4DE3-80DA-2CD1695241EC}" dt="2021-09-29T18:51:58.510" v="0" actId="47"/>
        <pc:sldMkLst>
          <pc:docMk/>
          <pc:sldMk cId="963272440" sldId="281"/>
        </pc:sldMkLst>
      </pc:sldChg>
      <pc:sldChg chg="del">
        <pc:chgData name="Bruciaferri, Diego" userId="fb15263d-0062-49be-8af0-0ba6b1e1c76c" providerId="ADAL" clId="{601217C9-A7D7-4DE3-80DA-2CD1695241EC}" dt="2021-09-29T18:52:00.111" v="4" actId="47"/>
        <pc:sldMkLst>
          <pc:docMk/>
          <pc:sldMk cId="3344081651" sldId="321"/>
        </pc:sldMkLst>
      </pc:sldChg>
      <pc:sldChg chg="del">
        <pc:chgData name="Bruciaferri, Diego" userId="fb15263d-0062-49be-8af0-0ba6b1e1c76c" providerId="ADAL" clId="{601217C9-A7D7-4DE3-80DA-2CD1695241EC}" dt="2021-09-29T18:51:59.391" v="1" actId="47"/>
        <pc:sldMkLst>
          <pc:docMk/>
          <pc:sldMk cId="3228087582" sldId="357"/>
        </pc:sldMkLst>
      </pc:sldChg>
      <pc:sldChg chg="del">
        <pc:chgData name="Bruciaferri, Diego" userId="fb15263d-0062-49be-8af0-0ba6b1e1c76c" providerId="ADAL" clId="{601217C9-A7D7-4DE3-80DA-2CD1695241EC}" dt="2021-09-29T18:51:59.802" v="2" actId="47"/>
        <pc:sldMkLst>
          <pc:docMk/>
          <pc:sldMk cId="343136262" sldId="358"/>
        </pc:sldMkLst>
      </pc:sldChg>
      <pc:sldChg chg="del">
        <pc:chgData name="Bruciaferri, Diego" userId="fb15263d-0062-49be-8af0-0ba6b1e1c76c" providerId="ADAL" clId="{601217C9-A7D7-4DE3-80DA-2CD1695241EC}" dt="2021-09-29T18:51:59.913" v="3" actId="47"/>
        <pc:sldMkLst>
          <pc:docMk/>
          <pc:sldMk cId="195632709" sldId="359"/>
        </pc:sldMkLst>
      </pc:sldChg>
      <pc:sldChg chg="del">
        <pc:chgData name="Bruciaferri, Diego" userId="fb15263d-0062-49be-8af0-0ba6b1e1c76c" providerId="ADAL" clId="{601217C9-A7D7-4DE3-80DA-2CD1695241EC}" dt="2021-09-29T18:52:00.453" v="5" actId="47"/>
        <pc:sldMkLst>
          <pc:docMk/>
          <pc:sldMk cId="1975466610" sldId="360"/>
        </pc:sldMkLst>
      </pc:sldChg>
      <pc:sldChg chg="del">
        <pc:chgData name="Bruciaferri, Diego" userId="fb15263d-0062-49be-8af0-0ba6b1e1c76c" providerId="ADAL" clId="{601217C9-A7D7-4DE3-80DA-2CD1695241EC}" dt="2021-09-29T18:52:00.493" v="6" actId="47"/>
        <pc:sldMkLst>
          <pc:docMk/>
          <pc:sldMk cId="2891252612" sldId="361"/>
        </pc:sldMkLst>
      </pc:sldChg>
      <pc:sldChg chg="del">
        <pc:chgData name="Bruciaferri, Diego" userId="fb15263d-0062-49be-8af0-0ba6b1e1c76c" providerId="ADAL" clId="{601217C9-A7D7-4DE3-80DA-2CD1695241EC}" dt="2021-09-29T18:52:00.561" v="7" actId="47"/>
        <pc:sldMkLst>
          <pc:docMk/>
          <pc:sldMk cId="223849045" sldId="362"/>
        </pc:sldMkLst>
      </pc:sldChg>
      <pc:sldChg chg="del">
        <pc:chgData name="Bruciaferri, Diego" userId="fb15263d-0062-49be-8af0-0ba6b1e1c76c" providerId="ADAL" clId="{601217C9-A7D7-4DE3-80DA-2CD1695241EC}" dt="2021-09-29T18:52:00.650" v="8" actId="47"/>
        <pc:sldMkLst>
          <pc:docMk/>
          <pc:sldMk cId="3900666488" sldId="363"/>
        </pc:sldMkLst>
      </pc:sldChg>
      <pc:sldChg chg="del">
        <pc:chgData name="Bruciaferri, Diego" userId="fb15263d-0062-49be-8af0-0ba6b1e1c76c" providerId="ADAL" clId="{601217C9-A7D7-4DE3-80DA-2CD1695241EC}" dt="2021-09-29T18:52:00.753" v="9" actId="47"/>
        <pc:sldMkLst>
          <pc:docMk/>
          <pc:sldMk cId="2309672807" sldId="364"/>
        </pc:sldMkLst>
      </pc:sldChg>
      <pc:sldChg chg="del">
        <pc:chgData name="Bruciaferri, Diego" userId="fb15263d-0062-49be-8af0-0ba6b1e1c76c" providerId="ADAL" clId="{601217C9-A7D7-4DE3-80DA-2CD1695241EC}" dt="2021-09-29T18:52:00.960" v="10" actId="47"/>
        <pc:sldMkLst>
          <pc:docMk/>
          <pc:sldMk cId="1875737956" sldId="365"/>
        </pc:sldMkLst>
      </pc:sldChg>
      <pc:sldChg chg="del">
        <pc:chgData name="Bruciaferri, Diego" userId="fb15263d-0062-49be-8af0-0ba6b1e1c76c" providerId="ADAL" clId="{601217C9-A7D7-4DE3-80DA-2CD1695241EC}" dt="2021-09-29T18:52:01.435" v="12" actId="47"/>
        <pc:sldMkLst>
          <pc:docMk/>
          <pc:sldMk cId="3321045893" sldId="366"/>
        </pc:sldMkLst>
      </pc:sldChg>
      <pc:sldChg chg="del">
        <pc:chgData name="Bruciaferri, Diego" userId="fb15263d-0062-49be-8af0-0ba6b1e1c76c" providerId="ADAL" clId="{601217C9-A7D7-4DE3-80DA-2CD1695241EC}" dt="2021-09-29T18:52:01.623" v="14" actId="47"/>
        <pc:sldMkLst>
          <pc:docMk/>
          <pc:sldMk cId="3859373615" sldId="367"/>
        </pc:sldMkLst>
      </pc:sldChg>
      <pc:sldChg chg="del">
        <pc:chgData name="Bruciaferri, Diego" userId="fb15263d-0062-49be-8af0-0ba6b1e1c76c" providerId="ADAL" clId="{601217C9-A7D7-4DE3-80DA-2CD1695241EC}" dt="2021-09-29T18:52:01.515" v="13" actId="47"/>
        <pc:sldMkLst>
          <pc:docMk/>
          <pc:sldMk cId="1983396917" sldId="368"/>
        </pc:sldMkLst>
      </pc:sldChg>
      <pc:sldChg chg="del">
        <pc:chgData name="Bruciaferri, Diego" userId="fb15263d-0062-49be-8af0-0ba6b1e1c76c" providerId="ADAL" clId="{601217C9-A7D7-4DE3-80DA-2CD1695241EC}" dt="2021-09-29T18:52:01.697" v="15" actId="47"/>
        <pc:sldMkLst>
          <pc:docMk/>
          <pc:sldMk cId="1496642396" sldId="369"/>
        </pc:sldMkLst>
      </pc:sldChg>
      <pc:sldChg chg="del">
        <pc:chgData name="Bruciaferri, Diego" userId="fb15263d-0062-49be-8af0-0ba6b1e1c76c" providerId="ADAL" clId="{601217C9-A7D7-4DE3-80DA-2CD1695241EC}" dt="2021-09-29T18:52:02.255" v="16" actId="47"/>
        <pc:sldMkLst>
          <pc:docMk/>
          <pc:sldMk cId="795977958" sldId="370"/>
        </pc:sldMkLst>
      </pc:sldChg>
      <pc:sldChg chg="del">
        <pc:chgData name="Bruciaferri, Diego" userId="fb15263d-0062-49be-8af0-0ba6b1e1c76c" providerId="ADAL" clId="{601217C9-A7D7-4DE3-80DA-2CD1695241EC}" dt="2021-09-29T18:52:02.480" v="17" actId="47"/>
        <pc:sldMkLst>
          <pc:docMk/>
          <pc:sldMk cId="3077488108" sldId="371"/>
        </pc:sldMkLst>
      </pc:sldChg>
      <pc:sldChg chg="del">
        <pc:chgData name="Bruciaferri, Diego" userId="fb15263d-0062-49be-8af0-0ba6b1e1c76c" providerId="ADAL" clId="{601217C9-A7D7-4DE3-80DA-2CD1695241EC}" dt="2021-09-29T18:52:03.245" v="19" actId="47"/>
        <pc:sldMkLst>
          <pc:docMk/>
          <pc:sldMk cId="579380623" sldId="372"/>
        </pc:sldMkLst>
      </pc:sldChg>
      <pc:sldChg chg="del">
        <pc:chgData name="Bruciaferri, Diego" userId="fb15263d-0062-49be-8af0-0ba6b1e1c76c" providerId="ADAL" clId="{601217C9-A7D7-4DE3-80DA-2CD1695241EC}" dt="2021-09-29T18:52:03.473" v="20" actId="47"/>
        <pc:sldMkLst>
          <pc:docMk/>
          <pc:sldMk cId="2618090932" sldId="373"/>
        </pc:sldMkLst>
      </pc:sldChg>
      <pc:sldChg chg="del">
        <pc:chgData name="Bruciaferri, Diego" userId="fb15263d-0062-49be-8af0-0ba6b1e1c76c" providerId="ADAL" clId="{601217C9-A7D7-4DE3-80DA-2CD1695241EC}" dt="2021-09-29T18:52:11.901" v="21" actId="47"/>
        <pc:sldMkLst>
          <pc:docMk/>
          <pc:sldMk cId="2573616513" sldId="374"/>
        </pc:sldMkLst>
      </pc:sldChg>
      <pc:sldChg chg="addSp delSp modSp mod">
        <pc:chgData name="Bruciaferri, Diego" userId="fb15263d-0062-49be-8af0-0ba6b1e1c76c" providerId="ADAL" clId="{601217C9-A7D7-4DE3-80DA-2CD1695241EC}" dt="2021-10-03T20:28:45.794" v="1341" actId="14100"/>
        <pc:sldMkLst>
          <pc:docMk/>
          <pc:sldMk cId="1800903486" sldId="375"/>
        </pc:sldMkLst>
        <pc:spChg chg="add del mod">
          <ac:chgData name="Bruciaferri, Diego" userId="fb15263d-0062-49be-8af0-0ba6b1e1c76c" providerId="ADAL" clId="{601217C9-A7D7-4DE3-80DA-2CD1695241EC}" dt="2021-10-03T20:24:58.115" v="1323" actId="478"/>
          <ac:spMkLst>
            <pc:docMk/>
            <pc:sldMk cId="1800903486" sldId="375"/>
            <ac:spMk id="13" creationId="{53DEB94B-04E8-4873-B8E6-368BB449CCE4}"/>
          </ac:spMkLst>
        </pc:spChg>
        <pc:spChg chg="del mod">
          <ac:chgData name="Bruciaferri, Diego" userId="fb15263d-0062-49be-8af0-0ba6b1e1c76c" providerId="ADAL" clId="{601217C9-A7D7-4DE3-80DA-2CD1695241EC}" dt="2021-10-03T20:24:59.865" v="1324" actId="478"/>
          <ac:spMkLst>
            <pc:docMk/>
            <pc:sldMk cId="1800903486" sldId="375"/>
            <ac:spMk id="14" creationId="{3E41FAB5-3C81-496C-9C15-15F71D5928CD}"/>
          </ac:spMkLst>
        </pc:spChg>
        <pc:spChg chg="del">
          <ac:chgData name="Bruciaferri, Diego" userId="fb15263d-0062-49be-8af0-0ba6b1e1c76c" providerId="ADAL" clId="{601217C9-A7D7-4DE3-80DA-2CD1695241EC}" dt="2021-09-29T18:52:14.929" v="22" actId="478"/>
          <ac:spMkLst>
            <pc:docMk/>
            <pc:sldMk cId="1800903486" sldId="375"/>
            <ac:spMk id="15" creationId="{D16B89BD-6857-41B4-A20A-EFB0822455AB}"/>
          </ac:spMkLst>
        </pc:spChg>
        <pc:spChg chg="del">
          <ac:chgData name="Bruciaferri, Diego" userId="fb15263d-0062-49be-8af0-0ba6b1e1c76c" providerId="ADAL" clId="{601217C9-A7D7-4DE3-80DA-2CD1695241EC}" dt="2021-09-29T18:52:16.840" v="23" actId="478"/>
          <ac:spMkLst>
            <pc:docMk/>
            <pc:sldMk cId="1800903486" sldId="375"/>
            <ac:spMk id="16" creationId="{B3BD22A0-8186-43F8-B923-71164539E44B}"/>
          </ac:spMkLst>
        </pc:spChg>
        <pc:spChg chg="add del mod">
          <ac:chgData name="Bruciaferri, Diego" userId="fb15263d-0062-49be-8af0-0ba6b1e1c76c" providerId="ADAL" clId="{601217C9-A7D7-4DE3-80DA-2CD1695241EC}" dt="2021-10-03T20:24:55.564" v="1321" actId="478"/>
          <ac:spMkLst>
            <pc:docMk/>
            <pc:sldMk cId="1800903486" sldId="375"/>
            <ac:spMk id="17" creationId="{691E9D2B-9006-4153-B381-0307E3BAC931}"/>
          </ac:spMkLst>
        </pc:spChg>
        <pc:spChg chg="add del mod">
          <ac:chgData name="Bruciaferri, Diego" userId="fb15263d-0062-49be-8af0-0ba6b1e1c76c" providerId="ADAL" clId="{601217C9-A7D7-4DE3-80DA-2CD1695241EC}" dt="2021-10-03T20:24:56.773" v="1322" actId="478"/>
          <ac:spMkLst>
            <pc:docMk/>
            <pc:sldMk cId="1800903486" sldId="375"/>
            <ac:spMk id="18" creationId="{1FA68B64-B4A7-4A07-A070-55418B43CFDA}"/>
          </ac:spMkLst>
        </pc:spChg>
        <pc:picChg chg="add del mod">
          <ac:chgData name="Bruciaferri, Diego" userId="fb15263d-0062-49be-8af0-0ba6b1e1c76c" providerId="ADAL" clId="{601217C9-A7D7-4DE3-80DA-2CD1695241EC}" dt="2021-10-03T20:24:51.633" v="1317" actId="478"/>
          <ac:picMkLst>
            <pc:docMk/>
            <pc:sldMk cId="1800903486" sldId="375"/>
            <ac:picMk id="3" creationId="{AB3D360B-08EF-4FBE-A9B5-EAECB5999294}"/>
          </ac:picMkLst>
        </pc:picChg>
        <pc:picChg chg="add del mod">
          <ac:chgData name="Bruciaferri, Diego" userId="fb15263d-0062-49be-8af0-0ba6b1e1c76c" providerId="ADAL" clId="{601217C9-A7D7-4DE3-80DA-2CD1695241EC}" dt="2021-10-03T20:27:13.634" v="1330" actId="478"/>
          <ac:picMkLst>
            <pc:docMk/>
            <pc:sldMk cId="1800903486" sldId="375"/>
            <ac:picMk id="4" creationId="{F5CC39AD-2EEB-4119-A527-9CA5D6455648}"/>
          </ac:picMkLst>
        </pc:picChg>
        <pc:picChg chg="add del mod">
          <ac:chgData name="Bruciaferri, Diego" userId="fb15263d-0062-49be-8af0-0ba6b1e1c76c" providerId="ADAL" clId="{601217C9-A7D7-4DE3-80DA-2CD1695241EC}" dt="2021-10-03T20:24:52.266" v="1318" actId="478"/>
          <ac:picMkLst>
            <pc:docMk/>
            <pc:sldMk cId="1800903486" sldId="375"/>
            <ac:picMk id="5" creationId="{9C035195-F0AD-49B8-8EE5-BCB7ABF1666D}"/>
          </ac:picMkLst>
        </pc:picChg>
        <pc:picChg chg="add del mod">
          <ac:chgData name="Bruciaferri, Diego" userId="fb15263d-0062-49be-8af0-0ba6b1e1c76c" providerId="ADAL" clId="{601217C9-A7D7-4DE3-80DA-2CD1695241EC}" dt="2021-10-03T20:24:52.775" v="1319" actId="478"/>
          <ac:picMkLst>
            <pc:docMk/>
            <pc:sldMk cId="1800903486" sldId="375"/>
            <ac:picMk id="9" creationId="{BCB5EB10-34C3-4847-AA4D-BA5264EC19E4}"/>
          </ac:picMkLst>
        </pc:picChg>
        <pc:picChg chg="add mod">
          <ac:chgData name="Bruciaferri, Diego" userId="fb15263d-0062-49be-8af0-0ba6b1e1c76c" providerId="ADAL" clId="{601217C9-A7D7-4DE3-80DA-2CD1695241EC}" dt="2021-10-03T20:27:55.528" v="1335" actId="1076"/>
          <ac:picMkLst>
            <pc:docMk/>
            <pc:sldMk cId="1800903486" sldId="375"/>
            <ac:picMk id="10" creationId="{F1F70622-A8F1-4B00-94D1-C2FB6DD628F2}"/>
          </ac:picMkLst>
        </pc:picChg>
        <pc:picChg chg="add mod">
          <ac:chgData name="Bruciaferri, Diego" userId="fb15263d-0062-49be-8af0-0ba6b1e1c76c" providerId="ADAL" clId="{601217C9-A7D7-4DE3-80DA-2CD1695241EC}" dt="2021-10-03T20:28:45.794" v="1341" actId="14100"/>
          <ac:picMkLst>
            <pc:docMk/>
            <pc:sldMk cId="1800903486" sldId="375"/>
            <ac:picMk id="12" creationId="{444E7983-6165-4E32-9F8C-0F025F4B8D1D}"/>
          </ac:picMkLst>
        </pc:picChg>
      </pc:sldChg>
      <pc:sldChg chg="del">
        <pc:chgData name="Bruciaferri, Diego" userId="fb15263d-0062-49be-8af0-0ba6b1e1c76c" providerId="ADAL" clId="{601217C9-A7D7-4DE3-80DA-2CD1695241EC}" dt="2021-09-29T18:52:02.853" v="18" actId="47"/>
        <pc:sldMkLst>
          <pc:docMk/>
          <pc:sldMk cId="514158759" sldId="376"/>
        </pc:sldMkLst>
      </pc:sldChg>
      <pc:sldChg chg="addSp delSp modSp add mod">
        <pc:chgData name="Bruciaferri, Diego" userId="fb15263d-0062-49be-8af0-0ba6b1e1c76c" providerId="ADAL" clId="{601217C9-A7D7-4DE3-80DA-2CD1695241EC}" dt="2021-09-29T19:16:31.778" v="554" actId="14100"/>
        <pc:sldMkLst>
          <pc:docMk/>
          <pc:sldMk cId="2461974492" sldId="376"/>
        </pc:sldMkLst>
        <pc:spChg chg="mod">
          <ac:chgData name="Bruciaferri, Diego" userId="fb15263d-0062-49be-8af0-0ba6b1e1c76c" providerId="ADAL" clId="{601217C9-A7D7-4DE3-80DA-2CD1695241EC}" dt="2021-09-29T18:56:43.813" v="167" actId="20577"/>
          <ac:spMkLst>
            <pc:docMk/>
            <pc:sldMk cId="2461974492" sldId="376"/>
            <ac:spMk id="14" creationId="{3E41FAB5-3C81-496C-9C15-15F71D5928CD}"/>
          </ac:spMkLst>
        </pc:spChg>
        <pc:picChg chg="del">
          <ac:chgData name="Bruciaferri, Diego" userId="fb15263d-0062-49be-8af0-0ba6b1e1c76c" providerId="ADAL" clId="{601217C9-A7D7-4DE3-80DA-2CD1695241EC}" dt="2021-09-29T18:57:08.598" v="172" actId="478"/>
          <ac:picMkLst>
            <pc:docMk/>
            <pc:sldMk cId="2461974492" sldId="376"/>
            <ac:picMk id="3" creationId="{AB3D360B-08EF-4FBE-A9B5-EAECB5999294}"/>
          </ac:picMkLst>
        </pc:picChg>
        <pc:picChg chg="add del mod">
          <ac:chgData name="Bruciaferri, Diego" userId="fb15263d-0062-49be-8af0-0ba6b1e1c76c" providerId="ADAL" clId="{601217C9-A7D7-4DE3-80DA-2CD1695241EC}" dt="2021-09-29T19:10:18.856" v="471" actId="478"/>
          <ac:picMkLst>
            <pc:docMk/>
            <pc:sldMk cId="2461974492" sldId="376"/>
            <ac:picMk id="4" creationId="{CDEDBDAC-C442-47B4-9576-794420CA6929}"/>
          </ac:picMkLst>
        </pc:picChg>
        <pc:picChg chg="del">
          <ac:chgData name="Bruciaferri, Diego" userId="fb15263d-0062-49be-8af0-0ba6b1e1c76c" providerId="ADAL" clId="{601217C9-A7D7-4DE3-80DA-2CD1695241EC}" dt="2021-09-29T19:01:58.883" v="320" actId="478"/>
          <ac:picMkLst>
            <pc:docMk/>
            <pc:sldMk cId="2461974492" sldId="376"/>
            <ac:picMk id="5" creationId="{9C035195-F0AD-49B8-8EE5-BCB7ABF1666D}"/>
          </ac:picMkLst>
        </pc:picChg>
        <pc:picChg chg="del">
          <ac:chgData name="Bruciaferri, Diego" userId="fb15263d-0062-49be-8af0-0ba6b1e1c76c" providerId="ADAL" clId="{601217C9-A7D7-4DE3-80DA-2CD1695241EC}" dt="2021-09-29T19:06:03.348" v="378" actId="478"/>
          <ac:picMkLst>
            <pc:docMk/>
            <pc:sldMk cId="2461974492" sldId="376"/>
            <ac:picMk id="9" creationId="{BCB5EB10-34C3-4847-AA4D-BA5264EC19E4}"/>
          </ac:picMkLst>
        </pc:picChg>
        <pc:picChg chg="add del mod">
          <ac:chgData name="Bruciaferri, Diego" userId="fb15263d-0062-49be-8af0-0ba6b1e1c76c" providerId="ADAL" clId="{601217C9-A7D7-4DE3-80DA-2CD1695241EC}" dt="2021-09-29T19:10:56.653" v="484" actId="478"/>
          <ac:picMkLst>
            <pc:docMk/>
            <pc:sldMk cId="2461974492" sldId="376"/>
            <ac:picMk id="10" creationId="{F71B8F90-370C-443F-A826-23304059B693}"/>
          </ac:picMkLst>
        </pc:picChg>
        <pc:picChg chg="add del mod">
          <ac:chgData name="Bruciaferri, Diego" userId="fb15263d-0062-49be-8af0-0ba6b1e1c76c" providerId="ADAL" clId="{601217C9-A7D7-4DE3-80DA-2CD1695241EC}" dt="2021-09-29T19:11:38.225" v="501" actId="478"/>
          <ac:picMkLst>
            <pc:docMk/>
            <pc:sldMk cId="2461974492" sldId="376"/>
            <ac:picMk id="12" creationId="{87632E65-3177-4B15-896D-2B0473B2A4CB}"/>
          </ac:picMkLst>
        </pc:picChg>
        <pc:picChg chg="add mod">
          <ac:chgData name="Bruciaferri, Diego" userId="fb15263d-0062-49be-8af0-0ba6b1e1c76c" providerId="ADAL" clId="{601217C9-A7D7-4DE3-80DA-2CD1695241EC}" dt="2021-09-29T19:16:31.778" v="554" actId="14100"/>
          <ac:picMkLst>
            <pc:docMk/>
            <pc:sldMk cId="2461974492" sldId="376"/>
            <ac:picMk id="16" creationId="{4CF2F383-DA5E-4972-B870-D68EEE95DB04}"/>
          </ac:picMkLst>
        </pc:picChg>
        <pc:picChg chg="add mod">
          <ac:chgData name="Bruciaferri, Diego" userId="fb15263d-0062-49be-8af0-0ba6b1e1c76c" providerId="ADAL" clId="{601217C9-A7D7-4DE3-80DA-2CD1695241EC}" dt="2021-09-29T19:16:31.778" v="554" actId="14100"/>
          <ac:picMkLst>
            <pc:docMk/>
            <pc:sldMk cId="2461974492" sldId="376"/>
            <ac:picMk id="20" creationId="{A2568CD9-0AE6-4BAB-98FB-475954A05C8C}"/>
          </ac:picMkLst>
        </pc:picChg>
        <pc:picChg chg="add mod">
          <ac:chgData name="Bruciaferri, Diego" userId="fb15263d-0062-49be-8af0-0ba6b1e1c76c" providerId="ADAL" clId="{601217C9-A7D7-4DE3-80DA-2CD1695241EC}" dt="2021-09-29T19:16:31.778" v="554" actId="14100"/>
          <ac:picMkLst>
            <pc:docMk/>
            <pc:sldMk cId="2461974492" sldId="376"/>
            <ac:picMk id="22" creationId="{BE9CD00A-8341-4A22-822D-B9799B05C5DD}"/>
          </ac:picMkLst>
        </pc:picChg>
      </pc:sldChg>
      <pc:sldChg chg="addSp delSp modSp add mod">
        <pc:chgData name="Bruciaferri, Diego" userId="fb15263d-0062-49be-8af0-0ba6b1e1c76c" providerId="ADAL" clId="{601217C9-A7D7-4DE3-80DA-2CD1695241EC}" dt="2021-09-29T19:18:22.399" v="599" actId="1037"/>
        <pc:sldMkLst>
          <pc:docMk/>
          <pc:sldMk cId="1179358817" sldId="377"/>
        </pc:sldMkLst>
        <pc:spChg chg="mod">
          <ac:chgData name="Bruciaferri, Diego" userId="fb15263d-0062-49be-8af0-0ba6b1e1c76c" providerId="ADAL" clId="{601217C9-A7D7-4DE3-80DA-2CD1695241EC}" dt="2021-09-29T19:13:28.460" v="538" actId="20577"/>
          <ac:spMkLst>
            <pc:docMk/>
            <pc:sldMk cId="1179358817" sldId="377"/>
            <ac:spMk id="14" creationId="{3E41FAB5-3C81-496C-9C15-15F71D5928CD}"/>
          </ac:spMkLst>
        </pc:spChg>
        <pc:picChg chg="add del mod">
          <ac:chgData name="Bruciaferri, Diego" userId="fb15263d-0062-49be-8af0-0ba6b1e1c76c" providerId="ADAL" clId="{601217C9-A7D7-4DE3-80DA-2CD1695241EC}" dt="2021-09-29T19:14:27.436" v="544" actId="478"/>
          <ac:picMkLst>
            <pc:docMk/>
            <pc:sldMk cId="1179358817" sldId="377"/>
            <ac:picMk id="3" creationId="{19AAFB1B-6166-448B-91F3-469B3C51526C}"/>
          </ac:picMkLst>
        </pc:picChg>
        <pc:picChg chg="add mod">
          <ac:chgData name="Bruciaferri, Diego" userId="fb15263d-0062-49be-8af0-0ba6b1e1c76c" providerId="ADAL" clId="{601217C9-A7D7-4DE3-80DA-2CD1695241EC}" dt="2021-09-29T19:18:12.332" v="593" actId="1038"/>
          <ac:picMkLst>
            <pc:docMk/>
            <pc:sldMk cId="1179358817" sldId="377"/>
            <ac:picMk id="5" creationId="{D7AE8EAC-C668-4225-9BD8-A945E992030B}"/>
          </ac:picMkLst>
        </pc:picChg>
        <pc:picChg chg="add mod">
          <ac:chgData name="Bruciaferri, Diego" userId="fb15263d-0062-49be-8af0-0ba6b1e1c76c" providerId="ADAL" clId="{601217C9-A7D7-4DE3-80DA-2CD1695241EC}" dt="2021-09-29T19:18:17.161" v="597" actId="1036"/>
          <ac:picMkLst>
            <pc:docMk/>
            <pc:sldMk cId="1179358817" sldId="377"/>
            <ac:picMk id="9" creationId="{9C2FA4BF-85B9-4D5A-8E25-F9D34CB21F98}"/>
          </ac:picMkLst>
        </pc:picChg>
        <pc:picChg chg="add mod">
          <ac:chgData name="Bruciaferri, Diego" userId="fb15263d-0062-49be-8af0-0ba6b1e1c76c" providerId="ADAL" clId="{601217C9-A7D7-4DE3-80DA-2CD1695241EC}" dt="2021-09-29T19:18:22.399" v="599" actId="1037"/>
          <ac:picMkLst>
            <pc:docMk/>
            <pc:sldMk cId="1179358817" sldId="377"/>
            <ac:picMk id="11" creationId="{1ECC2258-0596-4609-953D-D7FB028DAE1E}"/>
          </ac:picMkLst>
        </pc:picChg>
        <pc:picChg chg="del">
          <ac:chgData name="Bruciaferri, Diego" userId="fb15263d-0062-49be-8af0-0ba6b1e1c76c" providerId="ADAL" clId="{601217C9-A7D7-4DE3-80DA-2CD1695241EC}" dt="2021-09-29T19:13:42.158" v="539" actId="478"/>
          <ac:picMkLst>
            <pc:docMk/>
            <pc:sldMk cId="1179358817" sldId="377"/>
            <ac:picMk id="16" creationId="{4CF2F383-DA5E-4972-B870-D68EEE95DB04}"/>
          </ac:picMkLst>
        </pc:picChg>
        <pc:picChg chg="del">
          <ac:chgData name="Bruciaferri, Diego" userId="fb15263d-0062-49be-8af0-0ba6b1e1c76c" providerId="ADAL" clId="{601217C9-A7D7-4DE3-80DA-2CD1695241EC}" dt="2021-09-29T19:16:48.306" v="555" actId="478"/>
          <ac:picMkLst>
            <pc:docMk/>
            <pc:sldMk cId="1179358817" sldId="377"/>
            <ac:picMk id="20" creationId="{A2568CD9-0AE6-4BAB-98FB-475954A05C8C}"/>
          </ac:picMkLst>
        </pc:picChg>
        <pc:picChg chg="del">
          <ac:chgData name="Bruciaferri, Diego" userId="fb15263d-0062-49be-8af0-0ba6b1e1c76c" providerId="ADAL" clId="{601217C9-A7D7-4DE3-80DA-2CD1695241EC}" dt="2021-09-29T19:16:50.284" v="556" actId="478"/>
          <ac:picMkLst>
            <pc:docMk/>
            <pc:sldMk cId="1179358817" sldId="377"/>
            <ac:picMk id="22" creationId="{BE9CD00A-8341-4A22-822D-B9799B05C5DD}"/>
          </ac:picMkLst>
        </pc:picChg>
      </pc:sldChg>
      <pc:sldChg chg="del">
        <pc:chgData name="Bruciaferri, Diego" userId="fb15263d-0062-49be-8af0-0ba6b1e1c76c" providerId="ADAL" clId="{601217C9-A7D7-4DE3-80DA-2CD1695241EC}" dt="2021-09-29T18:52:01.363" v="11" actId="47"/>
        <pc:sldMkLst>
          <pc:docMk/>
          <pc:sldMk cId="1616687976" sldId="377"/>
        </pc:sldMkLst>
      </pc:sldChg>
      <pc:sldChg chg="addSp delSp modSp add del mod">
        <pc:chgData name="Bruciaferri, Diego" userId="fb15263d-0062-49be-8af0-0ba6b1e1c76c" providerId="ADAL" clId="{601217C9-A7D7-4DE3-80DA-2CD1695241EC}" dt="2021-09-29T19:13:15.643" v="534" actId="47"/>
        <pc:sldMkLst>
          <pc:docMk/>
          <pc:sldMk cId="4266518019" sldId="377"/>
        </pc:sldMkLst>
        <pc:spChg chg="add del mod">
          <ac:chgData name="Bruciaferri, Diego" userId="fb15263d-0062-49be-8af0-0ba6b1e1c76c" providerId="ADAL" clId="{601217C9-A7D7-4DE3-80DA-2CD1695241EC}" dt="2021-09-29T19:00:05.207" v="307" actId="1035"/>
          <ac:spMkLst>
            <pc:docMk/>
            <pc:sldMk cId="4266518019" sldId="377"/>
            <ac:spMk id="7" creationId="{BD37112D-680D-4386-BF0C-EDD0EFC943A3}"/>
          </ac:spMkLst>
        </pc:spChg>
        <pc:spChg chg="del mod">
          <ac:chgData name="Bruciaferri, Diego" userId="fb15263d-0062-49be-8af0-0ba6b1e1c76c" providerId="ADAL" clId="{601217C9-A7D7-4DE3-80DA-2CD1695241EC}" dt="2021-09-29T18:59:56.580" v="286" actId="478"/>
          <ac:spMkLst>
            <pc:docMk/>
            <pc:sldMk cId="4266518019" sldId="377"/>
            <ac:spMk id="8" creationId="{6E0D80B5-1189-4E19-A68A-7B062AC0997F}"/>
          </ac:spMkLst>
        </pc:spChg>
        <pc:spChg chg="mod">
          <ac:chgData name="Bruciaferri, Diego" userId="fb15263d-0062-49be-8af0-0ba6b1e1c76c" providerId="ADAL" clId="{601217C9-A7D7-4DE3-80DA-2CD1695241EC}" dt="2021-09-29T18:56:53.226" v="170" actId="20577"/>
          <ac:spMkLst>
            <pc:docMk/>
            <pc:sldMk cId="4266518019" sldId="377"/>
            <ac:spMk id="14" creationId="{3E41FAB5-3C81-496C-9C15-15F71D5928CD}"/>
          </ac:spMkLst>
        </pc:spChg>
        <pc:picChg chg="del">
          <ac:chgData name="Bruciaferri, Diego" userId="fb15263d-0062-49be-8af0-0ba6b1e1c76c" providerId="ADAL" clId="{601217C9-A7D7-4DE3-80DA-2CD1695241EC}" dt="2021-09-29T18:57:11.735" v="173" actId="478"/>
          <ac:picMkLst>
            <pc:docMk/>
            <pc:sldMk cId="4266518019" sldId="377"/>
            <ac:picMk id="3" creationId="{AB3D360B-08EF-4FBE-A9B5-EAECB5999294}"/>
          </ac:picMkLst>
        </pc:picChg>
        <pc:picChg chg="add del mod">
          <ac:chgData name="Bruciaferri, Diego" userId="fb15263d-0062-49be-8af0-0ba6b1e1c76c" providerId="ADAL" clId="{601217C9-A7D7-4DE3-80DA-2CD1695241EC}" dt="2021-09-29T19:13:11.415" v="533" actId="478"/>
          <ac:picMkLst>
            <pc:docMk/>
            <pc:sldMk cId="4266518019" sldId="377"/>
            <ac:picMk id="4" creationId="{BB76FD21-A03B-414B-BBD8-F29F699BCC1C}"/>
          </ac:picMkLst>
        </pc:picChg>
        <pc:picChg chg="del">
          <ac:chgData name="Bruciaferri, Diego" userId="fb15263d-0062-49be-8af0-0ba6b1e1c76c" providerId="ADAL" clId="{601217C9-A7D7-4DE3-80DA-2CD1695241EC}" dt="2021-09-29T19:03:09.623" v="328" actId="478"/>
          <ac:picMkLst>
            <pc:docMk/>
            <pc:sldMk cId="4266518019" sldId="377"/>
            <ac:picMk id="5" creationId="{9C035195-F0AD-49B8-8EE5-BCB7ABF1666D}"/>
          </ac:picMkLst>
        </pc:picChg>
        <pc:picChg chg="del">
          <ac:chgData name="Bruciaferri, Diego" userId="fb15263d-0062-49be-8af0-0ba6b1e1c76c" providerId="ADAL" clId="{601217C9-A7D7-4DE3-80DA-2CD1695241EC}" dt="2021-09-29T19:07:03.421" v="395" actId="478"/>
          <ac:picMkLst>
            <pc:docMk/>
            <pc:sldMk cId="4266518019" sldId="377"/>
            <ac:picMk id="9" creationId="{BCB5EB10-34C3-4847-AA4D-BA5264EC19E4}"/>
          </ac:picMkLst>
        </pc:picChg>
        <pc:picChg chg="add mod">
          <ac:chgData name="Bruciaferri, Diego" userId="fb15263d-0062-49be-8af0-0ba6b1e1c76c" providerId="ADAL" clId="{601217C9-A7D7-4DE3-80DA-2CD1695241EC}" dt="2021-09-29T19:09:24.614" v="468" actId="1038"/>
          <ac:picMkLst>
            <pc:docMk/>
            <pc:sldMk cId="4266518019" sldId="377"/>
            <ac:picMk id="10" creationId="{F5402E21-51F8-4FE1-A909-B12060998920}"/>
          </ac:picMkLst>
        </pc:picChg>
        <pc:picChg chg="add mod">
          <ac:chgData name="Bruciaferri, Diego" userId="fb15263d-0062-49be-8af0-0ba6b1e1c76c" providerId="ADAL" clId="{601217C9-A7D7-4DE3-80DA-2CD1695241EC}" dt="2021-09-29T19:09:27.065" v="470" actId="1037"/>
          <ac:picMkLst>
            <pc:docMk/>
            <pc:sldMk cId="4266518019" sldId="377"/>
            <ac:picMk id="12" creationId="{50CBB32F-802D-4E6B-BB84-ABE5EDA75F5C}"/>
          </ac:picMkLst>
        </pc:picChg>
        <pc:picChg chg="add del mod">
          <ac:chgData name="Bruciaferri, Diego" userId="fb15263d-0062-49be-8af0-0ba6b1e1c76c" providerId="ADAL" clId="{601217C9-A7D7-4DE3-80DA-2CD1695241EC}" dt="2021-09-29T19:08:55.459" v="441" actId="478"/>
          <ac:picMkLst>
            <pc:docMk/>
            <pc:sldMk cId="4266518019" sldId="377"/>
            <ac:picMk id="19" creationId="{0D30C914-AB2F-488C-9606-9C6049DE3727}"/>
          </ac:picMkLst>
        </pc:picChg>
      </pc:sldChg>
      <pc:sldChg chg="addSp delSp modSp add del mod">
        <pc:chgData name="Bruciaferri, Diego" userId="fb15263d-0062-49be-8af0-0ba6b1e1c76c" providerId="ADAL" clId="{601217C9-A7D7-4DE3-80DA-2CD1695241EC}" dt="2021-09-29T19:13:20.240" v="535" actId="47"/>
        <pc:sldMkLst>
          <pc:docMk/>
          <pc:sldMk cId="629337278" sldId="378"/>
        </pc:sldMkLst>
        <pc:spChg chg="mod">
          <ac:chgData name="Bruciaferri, Diego" userId="fb15263d-0062-49be-8af0-0ba6b1e1c76c" providerId="ADAL" clId="{601217C9-A7D7-4DE3-80DA-2CD1695241EC}" dt="2021-09-29T19:00:45.314" v="313" actId="20577"/>
          <ac:spMkLst>
            <pc:docMk/>
            <pc:sldMk cId="629337278" sldId="378"/>
            <ac:spMk id="14" creationId="{3E41FAB5-3C81-496C-9C15-15F71D5928CD}"/>
          </ac:spMkLst>
        </pc:spChg>
        <pc:picChg chg="del">
          <ac:chgData name="Bruciaferri, Diego" userId="fb15263d-0062-49be-8af0-0ba6b1e1c76c" providerId="ADAL" clId="{601217C9-A7D7-4DE3-80DA-2CD1695241EC}" dt="2021-09-29T18:57:15.057" v="174" actId="478"/>
          <ac:picMkLst>
            <pc:docMk/>
            <pc:sldMk cId="629337278" sldId="378"/>
            <ac:picMk id="3" creationId="{AB3D360B-08EF-4FBE-A9B5-EAECB5999294}"/>
          </ac:picMkLst>
        </pc:picChg>
        <pc:picChg chg="add del mod">
          <ac:chgData name="Bruciaferri, Diego" userId="fb15263d-0062-49be-8af0-0ba6b1e1c76c" providerId="ADAL" clId="{601217C9-A7D7-4DE3-80DA-2CD1695241EC}" dt="2021-09-29T19:04:49.308" v="348" actId="478"/>
          <ac:picMkLst>
            <pc:docMk/>
            <pc:sldMk cId="629337278" sldId="378"/>
            <ac:picMk id="4" creationId="{85DFBA27-C16D-4871-BC5E-58F7FE49FA0E}"/>
          </ac:picMkLst>
        </pc:picChg>
        <pc:picChg chg="del">
          <ac:chgData name="Bruciaferri, Diego" userId="fb15263d-0062-49be-8af0-0ba6b1e1c76c" providerId="ADAL" clId="{601217C9-A7D7-4DE3-80DA-2CD1695241EC}" dt="2021-09-29T19:04:18.727" v="344" actId="478"/>
          <ac:picMkLst>
            <pc:docMk/>
            <pc:sldMk cId="629337278" sldId="378"/>
            <ac:picMk id="5" creationId="{9C035195-F0AD-49B8-8EE5-BCB7ABF1666D}"/>
          </ac:picMkLst>
        </pc:picChg>
        <pc:picChg chg="add mod">
          <ac:chgData name="Bruciaferri, Diego" userId="fb15263d-0062-49be-8af0-0ba6b1e1c76c" providerId="ADAL" clId="{601217C9-A7D7-4DE3-80DA-2CD1695241EC}" dt="2021-09-29T19:05:06.148" v="356" actId="1038"/>
          <ac:picMkLst>
            <pc:docMk/>
            <pc:sldMk cId="629337278" sldId="378"/>
            <ac:picMk id="10" creationId="{D6403020-31C7-49C2-B5D7-1B8C7E720B4B}"/>
          </ac:picMkLst>
        </pc:picChg>
        <pc:picChg chg="add mod">
          <ac:chgData name="Bruciaferri, Diego" userId="fb15263d-0062-49be-8af0-0ba6b1e1c76c" providerId="ADAL" clId="{601217C9-A7D7-4DE3-80DA-2CD1695241EC}" dt="2021-09-29T19:05:38.796" v="377" actId="1038"/>
          <ac:picMkLst>
            <pc:docMk/>
            <pc:sldMk cId="629337278" sldId="378"/>
            <ac:picMk id="12" creationId="{DE51F014-7382-4F76-991B-A4A2E9B886F1}"/>
          </ac:picMkLst>
        </pc:picChg>
      </pc:sldChg>
      <pc:sldChg chg="addSp delSp modSp add mod">
        <pc:chgData name="Bruciaferri, Diego" userId="fb15263d-0062-49be-8af0-0ba6b1e1c76c" providerId="ADAL" clId="{601217C9-A7D7-4DE3-80DA-2CD1695241EC}" dt="2021-09-29T19:21:34.741" v="665" actId="1038"/>
        <pc:sldMkLst>
          <pc:docMk/>
          <pc:sldMk cId="1913828315" sldId="378"/>
        </pc:sldMkLst>
        <pc:spChg chg="mod">
          <ac:chgData name="Bruciaferri, Diego" userId="fb15263d-0062-49be-8af0-0ba6b1e1c76c" providerId="ADAL" clId="{601217C9-A7D7-4DE3-80DA-2CD1695241EC}" dt="2021-09-29T19:18:51.318" v="602" actId="20577"/>
          <ac:spMkLst>
            <pc:docMk/>
            <pc:sldMk cId="1913828315" sldId="378"/>
            <ac:spMk id="14" creationId="{3E41FAB5-3C81-496C-9C15-15F71D5928CD}"/>
          </ac:spMkLst>
        </pc:spChg>
        <pc:picChg chg="add mod">
          <ac:chgData name="Bruciaferri, Diego" userId="fb15263d-0062-49be-8af0-0ba6b1e1c76c" providerId="ADAL" clId="{601217C9-A7D7-4DE3-80DA-2CD1695241EC}" dt="2021-09-29T19:19:52.663" v="614" actId="1076"/>
          <ac:picMkLst>
            <pc:docMk/>
            <pc:sldMk cId="1913828315" sldId="378"/>
            <ac:picMk id="3" creationId="{159908DE-B3D4-49EC-8031-FFE3CBB00ACE}"/>
          </ac:picMkLst>
        </pc:picChg>
        <pc:picChg chg="add del">
          <ac:chgData name="Bruciaferri, Diego" userId="fb15263d-0062-49be-8af0-0ba6b1e1c76c" providerId="ADAL" clId="{601217C9-A7D7-4DE3-80DA-2CD1695241EC}" dt="2021-09-29T19:19:47.061" v="613" actId="478"/>
          <ac:picMkLst>
            <pc:docMk/>
            <pc:sldMk cId="1913828315" sldId="378"/>
            <ac:picMk id="5" creationId="{D7AE8EAC-C668-4225-9BD8-A945E992030B}"/>
          </ac:picMkLst>
        </pc:picChg>
        <pc:picChg chg="add mod">
          <ac:chgData name="Bruciaferri, Diego" userId="fb15263d-0062-49be-8af0-0ba6b1e1c76c" providerId="ADAL" clId="{601217C9-A7D7-4DE3-80DA-2CD1695241EC}" dt="2021-09-29T19:21:34.741" v="665" actId="1038"/>
          <ac:picMkLst>
            <pc:docMk/>
            <pc:sldMk cId="1913828315" sldId="378"/>
            <ac:picMk id="6" creationId="{3C037EE9-5E2B-4D12-807A-57F1C145A086}"/>
          </ac:picMkLst>
        </pc:picChg>
        <pc:picChg chg="add del">
          <ac:chgData name="Bruciaferri, Diego" userId="fb15263d-0062-49be-8af0-0ba6b1e1c76c" providerId="ADAL" clId="{601217C9-A7D7-4DE3-80DA-2CD1695241EC}" dt="2021-09-29T19:19:56.444" v="615" actId="478"/>
          <ac:picMkLst>
            <pc:docMk/>
            <pc:sldMk cId="1913828315" sldId="378"/>
            <ac:picMk id="9" creationId="{9C2FA4BF-85B9-4D5A-8E25-F9D34CB21F98}"/>
          </ac:picMkLst>
        </pc:picChg>
        <pc:picChg chg="del">
          <ac:chgData name="Bruciaferri, Diego" userId="fb15263d-0062-49be-8af0-0ba6b1e1c76c" providerId="ADAL" clId="{601217C9-A7D7-4DE3-80DA-2CD1695241EC}" dt="2021-09-29T19:19:57.171" v="616" actId="478"/>
          <ac:picMkLst>
            <pc:docMk/>
            <pc:sldMk cId="1913828315" sldId="378"/>
            <ac:picMk id="11" creationId="{1ECC2258-0596-4609-953D-D7FB028DAE1E}"/>
          </ac:picMkLst>
        </pc:picChg>
        <pc:picChg chg="add mod">
          <ac:chgData name="Bruciaferri, Diego" userId="fb15263d-0062-49be-8af0-0ba6b1e1c76c" providerId="ADAL" clId="{601217C9-A7D7-4DE3-80DA-2CD1695241EC}" dt="2021-09-29T19:21:26.438" v="655" actId="1038"/>
          <ac:picMkLst>
            <pc:docMk/>
            <pc:sldMk cId="1913828315" sldId="378"/>
            <ac:picMk id="12" creationId="{10C3DA58-B721-426C-B64B-BDE2F45E80FE}"/>
          </ac:picMkLst>
        </pc:picChg>
      </pc:sldChg>
      <pc:sldChg chg="addSp delSp modSp add mod">
        <pc:chgData name="Bruciaferri, Diego" userId="fb15263d-0062-49be-8af0-0ba6b1e1c76c" providerId="ADAL" clId="{601217C9-A7D7-4DE3-80DA-2CD1695241EC}" dt="2021-09-29T19:24:08.732" v="690" actId="1076"/>
        <pc:sldMkLst>
          <pc:docMk/>
          <pc:sldMk cId="3965527909" sldId="379"/>
        </pc:sldMkLst>
        <pc:spChg chg="mod">
          <ac:chgData name="Bruciaferri, Diego" userId="fb15263d-0062-49be-8af0-0ba6b1e1c76c" providerId="ADAL" clId="{601217C9-A7D7-4DE3-80DA-2CD1695241EC}" dt="2021-09-29T19:21:57.317" v="668" actId="20577"/>
          <ac:spMkLst>
            <pc:docMk/>
            <pc:sldMk cId="3965527909" sldId="379"/>
            <ac:spMk id="14" creationId="{3E41FAB5-3C81-496C-9C15-15F71D5928CD}"/>
          </ac:spMkLst>
        </pc:spChg>
        <pc:picChg chg="del">
          <ac:chgData name="Bruciaferri, Diego" userId="fb15263d-0062-49be-8af0-0ba6b1e1c76c" providerId="ADAL" clId="{601217C9-A7D7-4DE3-80DA-2CD1695241EC}" dt="2021-09-29T19:22:05.278" v="669" actId="478"/>
          <ac:picMkLst>
            <pc:docMk/>
            <pc:sldMk cId="3965527909" sldId="379"/>
            <ac:picMk id="3" creationId="{159908DE-B3D4-49EC-8031-FFE3CBB00ACE}"/>
          </ac:picMkLst>
        </pc:picChg>
        <pc:picChg chg="add mod">
          <ac:chgData name="Bruciaferri, Diego" userId="fb15263d-0062-49be-8af0-0ba6b1e1c76c" providerId="ADAL" clId="{601217C9-A7D7-4DE3-80DA-2CD1695241EC}" dt="2021-09-29T19:22:44.019" v="674" actId="1076"/>
          <ac:picMkLst>
            <pc:docMk/>
            <pc:sldMk cId="3965527909" sldId="379"/>
            <ac:picMk id="4" creationId="{F087597A-900A-4FAF-BC22-B44007FA62B6}"/>
          </ac:picMkLst>
        </pc:picChg>
        <pc:picChg chg="del">
          <ac:chgData name="Bruciaferri, Diego" userId="fb15263d-0062-49be-8af0-0ba6b1e1c76c" providerId="ADAL" clId="{601217C9-A7D7-4DE3-80DA-2CD1695241EC}" dt="2021-09-29T19:22:46.822" v="675" actId="478"/>
          <ac:picMkLst>
            <pc:docMk/>
            <pc:sldMk cId="3965527909" sldId="379"/>
            <ac:picMk id="6" creationId="{3C037EE9-5E2B-4D12-807A-57F1C145A086}"/>
          </ac:picMkLst>
        </pc:picChg>
        <pc:picChg chg="add mod">
          <ac:chgData name="Bruciaferri, Diego" userId="fb15263d-0062-49be-8af0-0ba6b1e1c76c" providerId="ADAL" clId="{601217C9-A7D7-4DE3-80DA-2CD1695241EC}" dt="2021-09-29T19:24:01.867" v="689" actId="1076"/>
          <ac:picMkLst>
            <pc:docMk/>
            <pc:sldMk cId="3965527909" sldId="379"/>
            <ac:picMk id="9" creationId="{330C673E-CADF-4FE0-A114-9ED90E596DE0}"/>
          </ac:picMkLst>
        </pc:picChg>
        <pc:picChg chg="add mod">
          <ac:chgData name="Bruciaferri, Diego" userId="fb15263d-0062-49be-8af0-0ba6b1e1c76c" providerId="ADAL" clId="{601217C9-A7D7-4DE3-80DA-2CD1695241EC}" dt="2021-09-29T19:24:08.732" v="690" actId="1076"/>
          <ac:picMkLst>
            <pc:docMk/>
            <pc:sldMk cId="3965527909" sldId="379"/>
            <ac:picMk id="11" creationId="{CB028B66-E7C3-4D3E-ABCF-97702DF7A753}"/>
          </ac:picMkLst>
        </pc:picChg>
        <pc:picChg chg="del">
          <ac:chgData name="Bruciaferri, Diego" userId="fb15263d-0062-49be-8af0-0ba6b1e1c76c" providerId="ADAL" clId="{601217C9-A7D7-4DE3-80DA-2CD1695241EC}" dt="2021-09-29T19:22:49.640" v="676" actId="478"/>
          <ac:picMkLst>
            <pc:docMk/>
            <pc:sldMk cId="3965527909" sldId="379"/>
            <ac:picMk id="12" creationId="{10C3DA58-B721-426C-B64B-BDE2F45E80FE}"/>
          </ac:picMkLst>
        </pc:picChg>
      </pc:sldChg>
      <pc:sldChg chg="addSp delSp modSp add mod modShow">
        <pc:chgData name="Bruciaferri, Diego" userId="fb15263d-0062-49be-8af0-0ba6b1e1c76c" providerId="ADAL" clId="{601217C9-A7D7-4DE3-80DA-2CD1695241EC}" dt="2021-09-30T13:14:32.195" v="1045" actId="20577"/>
        <pc:sldMkLst>
          <pc:docMk/>
          <pc:sldMk cId="1636469960" sldId="380"/>
        </pc:sldMkLst>
        <pc:spChg chg="add mod">
          <ac:chgData name="Bruciaferri, Diego" userId="fb15263d-0062-49be-8af0-0ba6b1e1c76c" providerId="ADAL" clId="{601217C9-A7D7-4DE3-80DA-2CD1695241EC}" dt="2021-09-30T13:10:21.051" v="1007" actId="20577"/>
          <ac:spMkLst>
            <pc:docMk/>
            <pc:sldMk cId="1636469960" sldId="380"/>
            <ac:spMk id="12" creationId="{DEF60556-EB9F-4D1C-9EAE-52992FDF62DD}"/>
          </ac:spMkLst>
        </pc:spChg>
        <pc:spChg chg="del">
          <ac:chgData name="Bruciaferri, Diego" userId="fb15263d-0062-49be-8af0-0ba6b1e1c76c" providerId="ADAL" clId="{601217C9-A7D7-4DE3-80DA-2CD1695241EC}" dt="2021-09-29T19:40:44.806" v="697" actId="478"/>
          <ac:spMkLst>
            <pc:docMk/>
            <pc:sldMk cId="1636469960" sldId="380"/>
            <ac:spMk id="13" creationId="{53DEB94B-04E8-4873-B8E6-368BB449CCE4}"/>
          </ac:spMkLst>
        </pc:spChg>
        <pc:spChg chg="mod">
          <ac:chgData name="Bruciaferri, Diego" userId="fb15263d-0062-49be-8af0-0ba6b1e1c76c" providerId="ADAL" clId="{601217C9-A7D7-4DE3-80DA-2CD1695241EC}" dt="2021-09-30T13:10:58.125" v="1009" actId="20577"/>
          <ac:spMkLst>
            <pc:docMk/>
            <pc:sldMk cId="1636469960" sldId="380"/>
            <ac:spMk id="14" creationId="{3E41FAB5-3C81-496C-9C15-15F71D5928CD}"/>
          </ac:spMkLst>
        </pc:spChg>
        <pc:spChg chg="add mod">
          <ac:chgData name="Bruciaferri, Diego" userId="fb15263d-0062-49be-8af0-0ba6b1e1c76c" providerId="ADAL" clId="{601217C9-A7D7-4DE3-80DA-2CD1695241EC}" dt="2021-09-30T13:13:05.423" v="1026" actId="20577"/>
          <ac:spMkLst>
            <pc:docMk/>
            <pc:sldMk cId="1636469960" sldId="380"/>
            <ac:spMk id="15" creationId="{40077FCA-6BEC-4205-B309-25B4C84A9715}"/>
          </ac:spMkLst>
        </pc:spChg>
        <pc:spChg chg="add mod">
          <ac:chgData name="Bruciaferri, Diego" userId="fb15263d-0062-49be-8af0-0ba6b1e1c76c" providerId="ADAL" clId="{601217C9-A7D7-4DE3-80DA-2CD1695241EC}" dt="2021-09-30T13:14:32.195" v="1045" actId="20577"/>
          <ac:spMkLst>
            <pc:docMk/>
            <pc:sldMk cId="1636469960" sldId="380"/>
            <ac:spMk id="16" creationId="{C03A7880-42C8-4155-8573-B00382047DD0}"/>
          </ac:spMkLst>
        </pc:spChg>
        <pc:spChg chg="del">
          <ac:chgData name="Bruciaferri, Diego" userId="fb15263d-0062-49be-8af0-0ba6b1e1c76c" providerId="ADAL" clId="{601217C9-A7D7-4DE3-80DA-2CD1695241EC}" dt="2021-09-29T19:40:39.938" v="695" actId="478"/>
          <ac:spMkLst>
            <pc:docMk/>
            <pc:sldMk cId="1636469960" sldId="380"/>
            <ac:spMk id="17" creationId="{691E9D2B-9006-4153-B381-0307E3BAC931}"/>
          </ac:spMkLst>
        </pc:spChg>
        <pc:spChg chg="del">
          <ac:chgData name="Bruciaferri, Diego" userId="fb15263d-0062-49be-8af0-0ba6b1e1c76c" providerId="ADAL" clId="{601217C9-A7D7-4DE3-80DA-2CD1695241EC}" dt="2021-09-29T19:40:42.642" v="696" actId="478"/>
          <ac:spMkLst>
            <pc:docMk/>
            <pc:sldMk cId="1636469960" sldId="380"/>
            <ac:spMk id="18" creationId="{1FA68B64-B4A7-4A07-A070-55418B43CFDA}"/>
          </ac:spMkLst>
        </pc:spChg>
        <pc:picChg chg="del">
          <ac:chgData name="Bruciaferri, Diego" userId="fb15263d-0062-49be-8af0-0ba6b1e1c76c" providerId="ADAL" clId="{601217C9-A7D7-4DE3-80DA-2CD1695241EC}" dt="2021-09-29T19:40:34.319" v="692" actId="478"/>
          <ac:picMkLst>
            <pc:docMk/>
            <pc:sldMk cId="1636469960" sldId="380"/>
            <ac:picMk id="4" creationId="{F087597A-900A-4FAF-BC22-B44007FA62B6}"/>
          </ac:picMkLst>
        </pc:picChg>
        <pc:picChg chg="del">
          <ac:chgData name="Bruciaferri, Diego" userId="fb15263d-0062-49be-8af0-0ba6b1e1c76c" providerId="ADAL" clId="{601217C9-A7D7-4DE3-80DA-2CD1695241EC}" dt="2021-09-29T19:40:35.351" v="693" actId="478"/>
          <ac:picMkLst>
            <pc:docMk/>
            <pc:sldMk cId="1636469960" sldId="380"/>
            <ac:picMk id="9" creationId="{330C673E-CADF-4FE0-A114-9ED90E596DE0}"/>
          </ac:picMkLst>
        </pc:picChg>
        <pc:picChg chg="del">
          <ac:chgData name="Bruciaferri, Diego" userId="fb15263d-0062-49be-8af0-0ba6b1e1c76c" providerId="ADAL" clId="{601217C9-A7D7-4DE3-80DA-2CD1695241EC}" dt="2021-09-29T19:40:36.088" v="694" actId="478"/>
          <ac:picMkLst>
            <pc:docMk/>
            <pc:sldMk cId="1636469960" sldId="380"/>
            <ac:picMk id="11" creationId="{CB028B66-E7C3-4D3E-ABCF-97702DF7A753}"/>
          </ac:picMkLst>
        </pc:picChg>
      </pc:sldChg>
      <pc:sldChg chg="addSp delSp modSp add mod">
        <pc:chgData name="Bruciaferri, Diego" userId="fb15263d-0062-49be-8af0-0ba6b1e1c76c" providerId="ADAL" clId="{601217C9-A7D7-4DE3-80DA-2CD1695241EC}" dt="2021-09-30T09:07:15.935" v="981" actId="1035"/>
        <pc:sldMkLst>
          <pc:docMk/>
          <pc:sldMk cId="892705932" sldId="381"/>
        </pc:sldMkLst>
        <pc:spChg chg="mod">
          <ac:chgData name="Bruciaferri, Diego" userId="fb15263d-0062-49be-8af0-0ba6b1e1c76c" providerId="ADAL" clId="{601217C9-A7D7-4DE3-80DA-2CD1695241EC}" dt="2021-09-30T09:04:54.933" v="955" actId="20577"/>
          <ac:spMkLst>
            <pc:docMk/>
            <pc:sldMk cId="892705932" sldId="381"/>
            <ac:spMk id="14" creationId="{3E41FAB5-3C81-496C-9C15-15F71D5928CD}"/>
          </ac:spMkLst>
        </pc:spChg>
        <pc:picChg chg="add mod">
          <ac:chgData name="Bruciaferri, Diego" userId="fb15263d-0062-49be-8af0-0ba6b1e1c76c" providerId="ADAL" clId="{601217C9-A7D7-4DE3-80DA-2CD1695241EC}" dt="2021-09-30T09:05:56.330" v="964" actId="1037"/>
          <ac:picMkLst>
            <pc:docMk/>
            <pc:sldMk cId="892705932" sldId="381"/>
            <ac:picMk id="3" creationId="{6A2DC18E-EBC1-4F6F-B268-11C41246D8AB}"/>
          </ac:picMkLst>
        </pc:picChg>
        <pc:picChg chg="del">
          <ac:chgData name="Bruciaferri, Diego" userId="fb15263d-0062-49be-8af0-0ba6b1e1c76c" providerId="ADAL" clId="{601217C9-A7D7-4DE3-80DA-2CD1695241EC}" dt="2021-09-30T09:04:57.926" v="956" actId="478"/>
          <ac:picMkLst>
            <pc:docMk/>
            <pc:sldMk cId="892705932" sldId="381"/>
            <ac:picMk id="4" creationId="{F087597A-900A-4FAF-BC22-B44007FA62B6}"/>
          </ac:picMkLst>
        </pc:picChg>
        <pc:picChg chg="add mod">
          <ac:chgData name="Bruciaferri, Diego" userId="fb15263d-0062-49be-8af0-0ba6b1e1c76c" providerId="ADAL" clId="{601217C9-A7D7-4DE3-80DA-2CD1695241EC}" dt="2021-09-30T09:06:33.321" v="975" actId="1038"/>
          <ac:picMkLst>
            <pc:docMk/>
            <pc:sldMk cId="892705932" sldId="381"/>
            <ac:picMk id="6" creationId="{C0323ADE-D520-4ADA-9BFD-45D97B3F43A3}"/>
          </ac:picMkLst>
        </pc:picChg>
        <pc:picChg chg="del">
          <ac:chgData name="Bruciaferri, Diego" userId="fb15263d-0062-49be-8af0-0ba6b1e1c76c" providerId="ADAL" clId="{601217C9-A7D7-4DE3-80DA-2CD1695241EC}" dt="2021-09-30T09:05:58.510" v="965" actId="478"/>
          <ac:picMkLst>
            <pc:docMk/>
            <pc:sldMk cId="892705932" sldId="381"/>
            <ac:picMk id="9" creationId="{330C673E-CADF-4FE0-A114-9ED90E596DE0}"/>
          </ac:picMkLst>
        </pc:picChg>
        <pc:picChg chg="del">
          <ac:chgData name="Bruciaferri, Diego" userId="fb15263d-0062-49be-8af0-0ba6b1e1c76c" providerId="ADAL" clId="{601217C9-A7D7-4DE3-80DA-2CD1695241EC}" dt="2021-09-30T09:05:59.288" v="966" actId="478"/>
          <ac:picMkLst>
            <pc:docMk/>
            <pc:sldMk cId="892705932" sldId="381"/>
            <ac:picMk id="11" creationId="{CB028B66-E7C3-4D3E-ABCF-97702DF7A753}"/>
          </ac:picMkLst>
        </pc:picChg>
        <pc:picChg chg="add mod">
          <ac:chgData name="Bruciaferri, Diego" userId="fb15263d-0062-49be-8af0-0ba6b1e1c76c" providerId="ADAL" clId="{601217C9-A7D7-4DE3-80DA-2CD1695241EC}" dt="2021-09-30T09:07:15.935" v="981" actId="1035"/>
          <ac:picMkLst>
            <pc:docMk/>
            <pc:sldMk cId="892705932" sldId="381"/>
            <ac:picMk id="12" creationId="{6880B943-DA69-4949-8FB7-066387A67ECC}"/>
          </ac:picMkLst>
        </pc:picChg>
      </pc:sldChg>
      <pc:sldChg chg="addSp delSp modSp add mod ord">
        <pc:chgData name="Bruciaferri, Diego" userId="fb15263d-0062-49be-8af0-0ba6b1e1c76c" providerId="ADAL" clId="{601217C9-A7D7-4DE3-80DA-2CD1695241EC}" dt="2021-09-30T20:39:31.847" v="1286" actId="1076"/>
        <pc:sldMkLst>
          <pc:docMk/>
          <pc:sldMk cId="2217977701" sldId="382"/>
        </pc:sldMkLst>
        <pc:spChg chg="mod">
          <ac:chgData name="Bruciaferri, Diego" userId="fb15263d-0062-49be-8af0-0ba6b1e1c76c" providerId="ADAL" clId="{601217C9-A7D7-4DE3-80DA-2CD1695241EC}" dt="2021-09-30T20:19:00.881" v="1054" actId="20577"/>
          <ac:spMkLst>
            <pc:docMk/>
            <pc:sldMk cId="2217977701" sldId="382"/>
            <ac:spMk id="14" creationId="{3E41FAB5-3C81-496C-9C15-15F71D5928CD}"/>
          </ac:spMkLst>
        </pc:spChg>
        <pc:picChg chg="add mod modCrop">
          <ac:chgData name="Bruciaferri, Diego" userId="fb15263d-0062-49be-8af0-0ba6b1e1c76c" providerId="ADAL" clId="{601217C9-A7D7-4DE3-80DA-2CD1695241EC}" dt="2021-09-30T20:39:31.847" v="1286" actId="1076"/>
          <ac:picMkLst>
            <pc:docMk/>
            <pc:sldMk cId="2217977701" sldId="382"/>
            <ac:picMk id="3" creationId="{D07A7641-6D82-4099-A545-3030F6B4E4E6}"/>
          </ac:picMkLst>
        </pc:picChg>
        <pc:picChg chg="del">
          <ac:chgData name="Bruciaferri, Diego" userId="fb15263d-0062-49be-8af0-0ba6b1e1c76c" providerId="ADAL" clId="{601217C9-A7D7-4DE3-80DA-2CD1695241EC}" dt="2021-09-30T20:18:42.055" v="1049" actId="478"/>
          <ac:picMkLst>
            <pc:docMk/>
            <pc:sldMk cId="2217977701" sldId="382"/>
            <ac:picMk id="5" creationId="{D7AE8EAC-C668-4225-9BD8-A945E992030B}"/>
          </ac:picMkLst>
        </pc:picChg>
        <pc:picChg chg="add mod">
          <ac:chgData name="Bruciaferri, Diego" userId="fb15263d-0062-49be-8af0-0ba6b1e1c76c" providerId="ADAL" clId="{601217C9-A7D7-4DE3-80DA-2CD1695241EC}" dt="2021-09-30T20:31:29.305" v="1209" actId="1038"/>
          <ac:picMkLst>
            <pc:docMk/>
            <pc:sldMk cId="2217977701" sldId="382"/>
            <ac:picMk id="6" creationId="{BDF8BBCE-6C98-42D3-98F7-A9F244D5329B}"/>
          </ac:picMkLst>
        </pc:picChg>
        <pc:picChg chg="del">
          <ac:chgData name="Bruciaferri, Diego" userId="fb15263d-0062-49be-8af0-0ba6b1e1c76c" providerId="ADAL" clId="{601217C9-A7D7-4DE3-80DA-2CD1695241EC}" dt="2021-09-30T20:18:46.842" v="1050" actId="478"/>
          <ac:picMkLst>
            <pc:docMk/>
            <pc:sldMk cId="2217977701" sldId="382"/>
            <ac:picMk id="9" creationId="{9C2FA4BF-85B9-4D5A-8E25-F9D34CB21F98}"/>
          </ac:picMkLst>
        </pc:picChg>
        <pc:picChg chg="del">
          <ac:chgData name="Bruciaferri, Diego" userId="fb15263d-0062-49be-8af0-0ba6b1e1c76c" providerId="ADAL" clId="{601217C9-A7D7-4DE3-80DA-2CD1695241EC}" dt="2021-09-30T20:18:50.615" v="1051" actId="478"/>
          <ac:picMkLst>
            <pc:docMk/>
            <pc:sldMk cId="2217977701" sldId="382"/>
            <ac:picMk id="11" creationId="{1ECC2258-0596-4609-953D-D7FB028DAE1E}"/>
          </ac:picMkLst>
        </pc:picChg>
        <pc:picChg chg="add mod">
          <ac:chgData name="Bruciaferri, Diego" userId="fb15263d-0062-49be-8af0-0ba6b1e1c76c" providerId="ADAL" clId="{601217C9-A7D7-4DE3-80DA-2CD1695241EC}" dt="2021-09-30T20:31:29.305" v="1209" actId="1038"/>
          <ac:picMkLst>
            <pc:docMk/>
            <pc:sldMk cId="2217977701" sldId="382"/>
            <ac:picMk id="12" creationId="{F18C27EB-FC53-4303-B6EC-955E76217BCF}"/>
          </ac:picMkLst>
        </pc:picChg>
      </pc:sldChg>
      <pc:sldChg chg="addSp delSp modSp add mod">
        <pc:chgData name="Bruciaferri, Diego" userId="fb15263d-0062-49be-8af0-0ba6b1e1c76c" providerId="ADAL" clId="{601217C9-A7D7-4DE3-80DA-2CD1695241EC}" dt="2021-09-30T20:34:07.456" v="1231" actId="1038"/>
        <pc:sldMkLst>
          <pc:docMk/>
          <pc:sldMk cId="1318404275" sldId="383"/>
        </pc:sldMkLst>
        <pc:spChg chg="mod">
          <ac:chgData name="Bruciaferri, Diego" userId="fb15263d-0062-49be-8af0-0ba6b1e1c76c" providerId="ADAL" clId="{601217C9-A7D7-4DE3-80DA-2CD1695241EC}" dt="2021-09-30T20:22:37.372" v="1061" actId="20577"/>
          <ac:spMkLst>
            <pc:docMk/>
            <pc:sldMk cId="1318404275" sldId="383"/>
            <ac:spMk id="14" creationId="{3E41FAB5-3C81-496C-9C15-15F71D5928CD}"/>
          </ac:spMkLst>
        </pc:spChg>
        <pc:picChg chg="del">
          <ac:chgData name="Bruciaferri, Diego" userId="fb15263d-0062-49be-8af0-0ba6b1e1c76c" providerId="ADAL" clId="{601217C9-A7D7-4DE3-80DA-2CD1695241EC}" dt="2021-09-30T20:22:40.318" v="1062" actId="478"/>
          <ac:picMkLst>
            <pc:docMk/>
            <pc:sldMk cId="1318404275" sldId="383"/>
            <ac:picMk id="3" creationId="{D07A7641-6D82-4099-A545-3030F6B4E4E6}"/>
          </ac:picMkLst>
        </pc:picChg>
        <pc:picChg chg="add mod modCrop">
          <ac:chgData name="Bruciaferri, Diego" userId="fb15263d-0062-49be-8af0-0ba6b1e1c76c" providerId="ADAL" clId="{601217C9-A7D7-4DE3-80DA-2CD1695241EC}" dt="2021-09-30T20:34:07.456" v="1231" actId="1038"/>
          <ac:picMkLst>
            <pc:docMk/>
            <pc:sldMk cId="1318404275" sldId="383"/>
            <ac:picMk id="4" creationId="{54BDF523-B2B6-4C5E-BF3E-BDB18D8CEF63}"/>
          </ac:picMkLst>
        </pc:picChg>
        <pc:picChg chg="add mod">
          <ac:chgData name="Bruciaferri, Diego" userId="fb15263d-0062-49be-8af0-0ba6b1e1c76c" providerId="ADAL" clId="{601217C9-A7D7-4DE3-80DA-2CD1695241EC}" dt="2021-09-30T20:34:07.456" v="1231" actId="1038"/>
          <ac:picMkLst>
            <pc:docMk/>
            <pc:sldMk cId="1318404275" sldId="383"/>
            <ac:picMk id="6" creationId="{B5162F89-4D92-4ADC-92FE-7386BF8E94C2}"/>
          </ac:picMkLst>
        </pc:picChg>
        <pc:picChg chg="add mod">
          <ac:chgData name="Bruciaferri, Diego" userId="fb15263d-0062-49be-8af0-0ba6b1e1c76c" providerId="ADAL" clId="{601217C9-A7D7-4DE3-80DA-2CD1695241EC}" dt="2021-09-30T20:34:07.456" v="1231" actId="1038"/>
          <ac:picMkLst>
            <pc:docMk/>
            <pc:sldMk cId="1318404275" sldId="383"/>
            <ac:picMk id="10" creationId="{2263F781-3F48-48F8-AE93-6CE3929F04AB}"/>
          </ac:picMkLst>
        </pc:picChg>
      </pc:sldChg>
      <pc:sldChg chg="addSp delSp modSp add mod">
        <pc:chgData name="Bruciaferri, Diego" userId="fb15263d-0062-49be-8af0-0ba6b1e1c76c" providerId="ADAL" clId="{601217C9-A7D7-4DE3-80DA-2CD1695241EC}" dt="2021-09-30T20:37:26.727" v="1275" actId="1038"/>
        <pc:sldMkLst>
          <pc:docMk/>
          <pc:sldMk cId="821494465" sldId="384"/>
        </pc:sldMkLst>
        <pc:spChg chg="mod">
          <ac:chgData name="Bruciaferri, Diego" userId="fb15263d-0062-49be-8af0-0ba6b1e1c76c" providerId="ADAL" clId="{601217C9-A7D7-4DE3-80DA-2CD1695241EC}" dt="2021-09-30T20:23:28.359" v="1072" actId="20577"/>
          <ac:spMkLst>
            <pc:docMk/>
            <pc:sldMk cId="821494465" sldId="384"/>
            <ac:spMk id="14" creationId="{3E41FAB5-3C81-496C-9C15-15F71D5928CD}"/>
          </ac:spMkLst>
        </pc:spChg>
        <pc:picChg chg="add mod">
          <ac:chgData name="Bruciaferri, Diego" userId="fb15263d-0062-49be-8af0-0ba6b1e1c76c" providerId="ADAL" clId="{601217C9-A7D7-4DE3-80DA-2CD1695241EC}" dt="2021-09-30T20:37:26.727" v="1275" actId="1038"/>
          <ac:picMkLst>
            <pc:docMk/>
            <pc:sldMk cId="821494465" sldId="384"/>
            <ac:picMk id="3" creationId="{F558C254-FD62-47ED-83AD-1FC451303141}"/>
          </ac:picMkLst>
        </pc:picChg>
        <pc:picChg chg="del">
          <ac:chgData name="Bruciaferri, Diego" userId="fb15263d-0062-49be-8af0-0ba6b1e1c76c" providerId="ADAL" clId="{601217C9-A7D7-4DE3-80DA-2CD1695241EC}" dt="2021-09-30T20:23:24.784" v="1070" actId="478"/>
          <ac:picMkLst>
            <pc:docMk/>
            <pc:sldMk cId="821494465" sldId="384"/>
            <ac:picMk id="4" creationId="{54BDF523-B2B6-4C5E-BF3E-BDB18D8CEF63}"/>
          </ac:picMkLst>
        </pc:picChg>
        <pc:picChg chg="add mod ord">
          <ac:chgData name="Bruciaferri, Diego" userId="fb15263d-0062-49be-8af0-0ba6b1e1c76c" providerId="ADAL" clId="{601217C9-A7D7-4DE3-80DA-2CD1695241EC}" dt="2021-09-30T20:37:26.727" v="1275" actId="1038"/>
          <ac:picMkLst>
            <pc:docMk/>
            <pc:sldMk cId="821494465" sldId="384"/>
            <ac:picMk id="6" creationId="{1E281DCE-0F72-4B47-BEFD-93D45369B285}"/>
          </ac:picMkLst>
        </pc:picChg>
        <pc:picChg chg="add mod">
          <ac:chgData name="Bruciaferri, Diego" userId="fb15263d-0062-49be-8af0-0ba6b1e1c76c" providerId="ADAL" clId="{601217C9-A7D7-4DE3-80DA-2CD1695241EC}" dt="2021-09-30T20:37:26.727" v="1275" actId="1038"/>
          <ac:picMkLst>
            <pc:docMk/>
            <pc:sldMk cId="821494465" sldId="384"/>
            <ac:picMk id="10" creationId="{40ECC228-23AE-42FA-BF13-58874D977B49}"/>
          </ac:picMkLst>
        </pc:picChg>
      </pc:sldChg>
      <pc:sldChg chg="addSp delSp modSp add mod">
        <pc:chgData name="Bruciaferri, Diego" userId="fb15263d-0062-49be-8af0-0ba6b1e1c76c" providerId="ADAL" clId="{601217C9-A7D7-4DE3-80DA-2CD1695241EC}" dt="2021-09-30T20:40:06.945" v="1298" actId="1036"/>
        <pc:sldMkLst>
          <pc:docMk/>
          <pc:sldMk cId="3916782899" sldId="385"/>
        </pc:sldMkLst>
        <pc:spChg chg="mod">
          <ac:chgData name="Bruciaferri, Diego" userId="fb15263d-0062-49be-8af0-0ba6b1e1c76c" providerId="ADAL" clId="{601217C9-A7D7-4DE3-80DA-2CD1695241EC}" dt="2021-09-30T20:25:14.797" v="1081" actId="20577"/>
          <ac:spMkLst>
            <pc:docMk/>
            <pc:sldMk cId="3916782899" sldId="385"/>
            <ac:spMk id="14" creationId="{3E41FAB5-3C81-496C-9C15-15F71D5928CD}"/>
          </ac:spMkLst>
        </pc:spChg>
        <pc:picChg chg="del">
          <ac:chgData name="Bruciaferri, Diego" userId="fb15263d-0062-49be-8af0-0ba6b1e1c76c" providerId="ADAL" clId="{601217C9-A7D7-4DE3-80DA-2CD1695241EC}" dt="2021-09-30T20:24:59.637" v="1079" actId="478"/>
          <ac:picMkLst>
            <pc:docMk/>
            <pc:sldMk cId="3916782899" sldId="385"/>
            <ac:picMk id="3" creationId="{F558C254-FD62-47ED-83AD-1FC451303141}"/>
          </ac:picMkLst>
        </pc:picChg>
        <pc:picChg chg="add mod">
          <ac:chgData name="Bruciaferri, Diego" userId="fb15263d-0062-49be-8af0-0ba6b1e1c76c" providerId="ADAL" clId="{601217C9-A7D7-4DE3-80DA-2CD1695241EC}" dt="2021-09-30T20:40:06.945" v="1298" actId="1036"/>
          <ac:picMkLst>
            <pc:docMk/>
            <pc:sldMk cId="3916782899" sldId="385"/>
            <ac:picMk id="4" creationId="{52598885-D772-4A1F-9D04-FCC2A3F73640}"/>
          </ac:picMkLst>
        </pc:picChg>
        <pc:picChg chg="add mod">
          <ac:chgData name="Bruciaferri, Diego" userId="fb15263d-0062-49be-8af0-0ba6b1e1c76c" providerId="ADAL" clId="{601217C9-A7D7-4DE3-80DA-2CD1695241EC}" dt="2021-09-30T20:40:06.945" v="1298" actId="1036"/>
          <ac:picMkLst>
            <pc:docMk/>
            <pc:sldMk cId="3916782899" sldId="385"/>
            <ac:picMk id="6" creationId="{6B6E5FDA-1AE7-4307-B0D0-A8FE78103E14}"/>
          </ac:picMkLst>
        </pc:picChg>
        <pc:picChg chg="add mod">
          <ac:chgData name="Bruciaferri, Diego" userId="fb15263d-0062-49be-8af0-0ba6b1e1c76c" providerId="ADAL" clId="{601217C9-A7D7-4DE3-80DA-2CD1695241EC}" dt="2021-09-30T20:40:06.945" v="1298" actId="1036"/>
          <ac:picMkLst>
            <pc:docMk/>
            <pc:sldMk cId="3916782899" sldId="385"/>
            <ac:picMk id="10" creationId="{B87976FE-C846-468E-A73E-C6527F1196F3}"/>
          </ac:picMkLst>
        </pc:picChg>
      </pc:sldChg>
      <pc:sldChg chg="addSp delSp modSp add mod">
        <pc:chgData name="Bruciaferri, Diego" userId="fb15263d-0062-49be-8af0-0ba6b1e1c76c" providerId="ADAL" clId="{601217C9-A7D7-4DE3-80DA-2CD1695241EC}" dt="2021-09-30T20:44:00.954" v="1315" actId="1076"/>
        <pc:sldMkLst>
          <pc:docMk/>
          <pc:sldMk cId="1080303127" sldId="386"/>
        </pc:sldMkLst>
        <pc:spChg chg="mod">
          <ac:chgData name="Bruciaferri, Diego" userId="fb15263d-0062-49be-8af0-0ba6b1e1c76c" providerId="ADAL" clId="{601217C9-A7D7-4DE3-80DA-2CD1695241EC}" dt="2021-09-30T20:25:58.724" v="1089" actId="20577"/>
          <ac:spMkLst>
            <pc:docMk/>
            <pc:sldMk cId="1080303127" sldId="386"/>
            <ac:spMk id="14" creationId="{3E41FAB5-3C81-496C-9C15-15F71D5928CD}"/>
          </ac:spMkLst>
        </pc:spChg>
        <pc:picChg chg="add mod">
          <ac:chgData name="Bruciaferri, Diego" userId="fb15263d-0062-49be-8af0-0ba6b1e1c76c" providerId="ADAL" clId="{601217C9-A7D7-4DE3-80DA-2CD1695241EC}" dt="2021-09-30T20:44:00.954" v="1315" actId="1076"/>
          <ac:picMkLst>
            <pc:docMk/>
            <pc:sldMk cId="1080303127" sldId="386"/>
            <ac:picMk id="3" creationId="{F36A6AA9-7CAC-4BC8-BC0A-716DC62CEFEA}"/>
          </ac:picMkLst>
        </pc:picChg>
        <pc:picChg chg="del">
          <ac:chgData name="Bruciaferri, Diego" userId="fb15263d-0062-49be-8af0-0ba6b1e1c76c" providerId="ADAL" clId="{601217C9-A7D7-4DE3-80DA-2CD1695241EC}" dt="2021-09-30T20:26:05.062" v="1090" actId="478"/>
          <ac:picMkLst>
            <pc:docMk/>
            <pc:sldMk cId="1080303127" sldId="386"/>
            <ac:picMk id="4" creationId="{52598885-D772-4A1F-9D04-FCC2A3F73640}"/>
          </ac:picMkLst>
        </pc:picChg>
        <pc:picChg chg="add mod ord">
          <ac:chgData name="Bruciaferri, Diego" userId="fb15263d-0062-49be-8af0-0ba6b1e1c76c" providerId="ADAL" clId="{601217C9-A7D7-4DE3-80DA-2CD1695241EC}" dt="2021-09-30T20:44:00.954" v="1315" actId="1076"/>
          <ac:picMkLst>
            <pc:docMk/>
            <pc:sldMk cId="1080303127" sldId="386"/>
            <ac:picMk id="6" creationId="{D4EE4B18-A84B-4437-87C3-F833BC1E3429}"/>
          </ac:picMkLst>
        </pc:picChg>
        <pc:picChg chg="add mod">
          <ac:chgData name="Bruciaferri, Diego" userId="fb15263d-0062-49be-8af0-0ba6b1e1c76c" providerId="ADAL" clId="{601217C9-A7D7-4DE3-80DA-2CD1695241EC}" dt="2021-09-30T20:44:00.954" v="1315" actId="1076"/>
          <ac:picMkLst>
            <pc:docMk/>
            <pc:sldMk cId="1080303127" sldId="386"/>
            <ac:picMk id="10" creationId="{EB036ACC-53D4-4A01-B6DF-CCAC5203C5EB}"/>
          </ac:picMkLst>
        </pc:picChg>
      </pc:sldChg>
      <pc:sldChg chg="add">
        <pc:chgData name="Bruciaferri, Diego" userId="fb15263d-0062-49be-8af0-0ba6b1e1c76c" providerId="ADAL" clId="{601217C9-A7D7-4DE3-80DA-2CD1695241EC}" dt="2021-10-03T20:24:48.886" v="1316" actId="2890"/>
        <pc:sldMkLst>
          <pc:docMk/>
          <pc:sldMk cId="516713373" sldId="387"/>
        </pc:sldMkLst>
      </pc:sldChg>
      <pc:sldChg chg="modSp add del mod">
        <pc:chgData name="Bruciaferri, Diego" userId="fb15263d-0062-49be-8af0-0ba6b1e1c76c" providerId="ADAL" clId="{601217C9-A7D7-4DE3-80DA-2CD1695241EC}" dt="2021-10-18T09:31:03.672" v="1449" actId="47"/>
        <pc:sldMkLst>
          <pc:docMk/>
          <pc:sldMk cId="1091024852" sldId="388"/>
        </pc:sldMkLst>
        <pc:spChg chg="mod">
          <ac:chgData name="Bruciaferri, Diego" userId="fb15263d-0062-49be-8af0-0ba6b1e1c76c" providerId="ADAL" clId="{601217C9-A7D7-4DE3-80DA-2CD1695241EC}" dt="2021-10-18T09:11:22.718" v="1448" actId="20577"/>
          <ac:spMkLst>
            <pc:docMk/>
            <pc:sldMk cId="1091024852" sldId="388"/>
            <ac:spMk id="12" creationId="{DEF60556-EB9F-4D1C-9EAE-52992FDF62DD}"/>
          </ac:spMkLst>
        </pc:spChg>
        <pc:spChg chg="mod">
          <ac:chgData name="Bruciaferri, Diego" userId="fb15263d-0062-49be-8af0-0ba6b1e1c76c" providerId="ADAL" clId="{601217C9-A7D7-4DE3-80DA-2CD1695241EC}" dt="2021-10-18T09:11:09.141" v="1432" actId="20577"/>
          <ac:spMkLst>
            <pc:docMk/>
            <pc:sldMk cId="1091024852" sldId="388"/>
            <ac:spMk id="14" creationId="{3E41FAB5-3C81-496C-9C15-15F71D5928CD}"/>
          </ac:spMkLst>
        </pc:spChg>
        <pc:spChg chg="mod">
          <ac:chgData name="Bruciaferri, Diego" userId="fb15263d-0062-49be-8af0-0ba6b1e1c76c" providerId="ADAL" clId="{601217C9-A7D7-4DE3-80DA-2CD1695241EC}" dt="2021-10-18T09:09:39.883" v="1347" actId="1076"/>
          <ac:spMkLst>
            <pc:docMk/>
            <pc:sldMk cId="1091024852" sldId="388"/>
            <ac:spMk id="15" creationId="{40077FCA-6BEC-4205-B309-25B4C84A9715}"/>
          </ac:spMkLst>
        </pc:spChg>
        <pc:spChg chg="mod">
          <ac:chgData name="Bruciaferri, Diego" userId="fb15263d-0062-49be-8af0-0ba6b1e1c76c" providerId="ADAL" clId="{601217C9-A7D7-4DE3-80DA-2CD1695241EC}" dt="2021-10-18T09:09:34.760" v="1346" actId="1076"/>
          <ac:spMkLst>
            <pc:docMk/>
            <pc:sldMk cId="1091024852" sldId="388"/>
            <ac:spMk id="16" creationId="{C03A7880-42C8-4155-8573-B00382047DD0}"/>
          </ac:spMkLst>
        </pc:spChg>
      </pc:sldChg>
    </pc:docChg>
  </pc:docChgLst>
  <pc:docChgLst>
    <pc:chgData name="Bruciaferri, Diego" userId="fb15263d-0062-49be-8af0-0ba6b1e1c76c" providerId="ADAL" clId="{B4B9FD30-98F0-4962-BB4F-7A1F0A0FB632}"/>
    <pc:docChg chg="undo custSel modSld">
      <pc:chgData name="Bruciaferri, Diego" userId="fb15263d-0062-49be-8af0-0ba6b1e1c76c" providerId="ADAL" clId="{B4B9FD30-98F0-4962-BB4F-7A1F0A0FB632}" dt="2021-09-10T13:46:50.637" v="149" actId="20577"/>
      <pc:docMkLst>
        <pc:docMk/>
      </pc:docMkLst>
      <pc:sldChg chg="modSp mod">
        <pc:chgData name="Bruciaferri, Diego" userId="fb15263d-0062-49be-8af0-0ba6b1e1c76c" providerId="ADAL" clId="{B4B9FD30-98F0-4962-BB4F-7A1F0A0FB632}" dt="2021-09-10T13:46:50.637" v="149" actId="20577"/>
        <pc:sldMkLst>
          <pc:docMk/>
          <pc:sldMk cId="963272440" sldId="281"/>
        </pc:sldMkLst>
        <pc:spChg chg="mod">
          <ac:chgData name="Bruciaferri, Diego" userId="fb15263d-0062-49be-8af0-0ba6b1e1c76c" providerId="ADAL" clId="{B4B9FD30-98F0-4962-BB4F-7A1F0A0FB632}" dt="2021-09-10T13:46:50.637" v="149" actId="20577"/>
          <ac:spMkLst>
            <pc:docMk/>
            <pc:sldMk cId="963272440" sldId="281"/>
            <ac:spMk id="7" creationId="{85C47166-4C93-42F2-A5B3-F02D8C6E6EF4}"/>
          </ac:spMkLst>
        </pc:spChg>
      </pc:sldChg>
    </pc:docChg>
  </pc:docChgLst>
  <pc:docChgLst>
    <pc:chgData name="Bruciaferri, Diego" userId="fb15263d-0062-49be-8af0-0ba6b1e1c76c" providerId="ADAL" clId="{FE561F4E-FFAD-4009-8114-4FFAC39F6F73}"/>
    <pc:docChg chg="undo redo custSel addSld delSld modSld sldOrd">
      <pc:chgData name="Bruciaferri, Diego" userId="fb15263d-0062-49be-8af0-0ba6b1e1c76c" providerId="ADAL" clId="{FE561F4E-FFAD-4009-8114-4FFAC39F6F73}" dt="2021-10-20T13:59:37.640" v="5411" actId="14100"/>
      <pc:docMkLst>
        <pc:docMk/>
      </pc:docMkLst>
      <pc:sldChg chg="modSp mod">
        <pc:chgData name="Bruciaferri, Diego" userId="fb15263d-0062-49be-8af0-0ba6b1e1c76c" providerId="ADAL" clId="{FE561F4E-FFAD-4009-8114-4FFAC39F6F73}" dt="2021-10-19T14:03:58.214" v="4296" actId="313"/>
        <pc:sldMkLst>
          <pc:docMk/>
          <pc:sldMk cId="2738203860" sldId="274"/>
        </pc:sldMkLst>
        <pc:spChg chg="mod">
          <ac:chgData name="Bruciaferri, Diego" userId="fb15263d-0062-49be-8af0-0ba6b1e1c76c" providerId="ADAL" clId="{FE561F4E-FFAD-4009-8114-4FFAC39F6F73}" dt="2021-10-19T14:02:50.314" v="4293" actId="1076"/>
          <ac:spMkLst>
            <pc:docMk/>
            <pc:sldMk cId="2738203860" sldId="274"/>
            <ac:spMk id="4" creationId="{7B2F98B0-BC96-4DA4-BE59-ABF3A1F488DA}"/>
          </ac:spMkLst>
        </pc:spChg>
        <pc:spChg chg="mod">
          <ac:chgData name="Bruciaferri, Diego" userId="fb15263d-0062-49be-8af0-0ba6b1e1c76c" providerId="ADAL" clId="{FE561F4E-FFAD-4009-8114-4FFAC39F6F73}" dt="2021-10-19T14:03:58.214" v="4296" actId="313"/>
          <ac:spMkLst>
            <pc:docMk/>
            <pc:sldMk cId="2738203860" sldId="274"/>
            <ac:spMk id="5" creationId="{202E704F-CFED-488A-AB36-972DAF7ABAE5}"/>
          </ac:spMkLst>
        </pc:spChg>
      </pc:sldChg>
      <pc:sldChg chg="addSp delSp modSp mod">
        <pc:chgData name="Bruciaferri, Diego" userId="fb15263d-0062-49be-8af0-0ba6b1e1c76c" providerId="ADAL" clId="{FE561F4E-FFAD-4009-8114-4FFAC39F6F73}" dt="2021-10-19T09:03:06.080" v="947" actId="20577"/>
        <pc:sldMkLst>
          <pc:docMk/>
          <pc:sldMk cId="1800903486" sldId="375"/>
        </pc:sldMkLst>
        <pc:spChg chg="add mod">
          <ac:chgData name="Bruciaferri, Diego" userId="fb15263d-0062-49be-8af0-0ba6b1e1c76c" providerId="ADAL" clId="{FE561F4E-FFAD-4009-8114-4FFAC39F6F73}" dt="2021-10-19T09:03:06.080" v="947" actId="20577"/>
          <ac:spMkLst>
            <pc:docMk/>
            <pc:sldMk cId="1800903486" sldId="375"/>
            <ac:spMk id="2" creationId="{50458DC4-E286-41D1-8405-63C4325DEEB2}"/>
          </ac:spMkLst>
        </pc:spChg>
        <pc:spChg chg="add mod">
          <ac:chgData name="Bruciaferri, Diego" userId="fb15263d-0062-49be-8af0-0ba6b1e1c76c" providerId="ADAL" clId="{FE561F4E-FFAD-4009-8114-4FFAC39F6F73}" dt="2021-10-19T08:34:43.062" v="279" actId="1036"/>
          <ac:spMkLst>
            <pc:docMk/>
            <pc:sldMk cId="1800903486" sldId="375"/>
            <ac:spMk id="9" creationId="{378EF62A-1273-47AB-96BA-E3925649CF26}"/>
          </ac:spMkLst>
        </pc:spChg>
        <pc:spChg chg="add mod">
          <ac:chgData name="Bruciaferri, Diego" userId="fb15263d-0062-49be-8af0-0ba6b1e1c76c" providerId="ADAL" clId="{FE561F4E-FFAD-4009-8114-4FFAC39F6F73}" dt="2021-10-19T08:57:11.512" v="795" actId="1035"/>
          <ac:spMkLst>
            <pc:docMk/>
            <pc:sldMk cId="1800903486" sldId="375"/>
            <ac:spMk id="14" creationId="{73B47E5D-6A92-4417-A8F0-807413EDEE7A}"/>
          </ac:spMkLst>
        </pc:spChg>
        <pc:spChg chg="add mod">
          <ac:chgData name="Bruciaferri, Diego" userId="fb15263d-0062-49be-8af0-0ba6b1e1c76c" providerId="ADAL" clId="{FE561F4E-FFAD-4009-8114-4FFAC39F6F73}" dt="2021-10-19T08:59:06.338" v="851" actId="1035"/>
          <ac:spMkLst>
            <pc:docMk/>
            <pc:sldMk cId="1800903486" sldId="375"/>
            <ac:spMk id="15" creationId="{723EEC0E-3DB5-4F6E-8983-F5EB61DFE8D9}"/>
          </ac:spMkLst>
        </pc:spChg>
        <pc:spChg chg="add mod">
          <ac:chgData name="Bruciaferri, Diego" userId="fb15263d-0062-49be-8af0-0ba6b1e1c76c" providerId="ADAL" clId="{FE561F4E-FFAD-4009-8114-4FFAC39F6F73}" dt="2021-10-19T08:57:11.512" v="795" actId="1035"/>
          <ac:spMkLst>
            <pc:docMk/>
            <pc:sldMk cId="1800903486" sldId="375"/>
            <ac:spMk id="16" creationId="{BFEC96C5-24DE-4425-AB16-7A09106C2D1B}"/>
          </ac:spMkLst>
        </pc:spChg>
        <pc:spChg chg="add mod">
          <ac:chgData name="Bruciaferri, Diego" userId="fb15263d-0062-49be-8af0-0ba6b1e1c76c" providerId="ADAL" clId="{FE561F4E-FFAD-4009-8114-4FFAC39F6F73}" dt="2021-10-19T08:59:06.338" v="851" actId="1035"/>
          <ac:spMkLst>
            <pc:docMk/>
            <pc:sldMk cId="1800903486" sldId="375"/>
            <ac:spMk id="17" creationId="{2C6674A8-7734-4B37-8DAB-2AC2EAD4D553}"/>
          </ac:spMkLst>
        </pc:spChg>
        <pc:spChg chg="add mod">
          <ac:chgData name="Bruciaferri, Diego" userId="fb15263d-0062-49be-8af0-0ba6b1e1c76c" providerId="ADAL" clId="{FE561F4E-FFAD-4009-8114-4FFAC39F6F73}" dt="2021-10-19T08:38:41.254" v="345" actId="1076"/>
          <ac:spMkLst>
            <pc:docMk/>
            <pc:sldMk cId="1800903486" sldId="375"/>
            <ac:spMk id="18" creationId="{0AB4747A-D9EA-4FF0-A018-6A83014B2C92}"/>
          </ac:spMkLst>
        </pc:spChg>
        <pc:spChg chg="add mod">
          <ac:chgData name="Bruciaferri, Diego" userId="fb15263d-0062-49be-8af0-0ba6b1e1c76c" providerId="ADAL" clId="{FE561F4E-FFAD-4009-8114-4FFAC39F6F73}" dt="2021-10-19T08:38:41.254" v="345" actId="1076"/>
          <ac:spMkLst>
            <pc:docMk/>
            <pc:sldMk cId="1800903486" sldId="375"/>
            <ac:spMk id="19" creationId="{C918DBEA-63AD-459E-852A-7D9F270CD70B}"/>
          </ac:spMkLst>
        </pc:spChg>
        <pc:spChg chg="add mod">
          <ac:chgData name="Bruciaferri, Diego" userId="fb15263d-0062-49be-8af0-0ba6b1e1c76c" providerId="ADAL" clId="{FE561F4E-FFAD-4009-8114-4FFAC39F6F73}" dt="2021-10-19T08:38:41.254" v="345" actId="1076"/>
          <ac:spMkLst>
            <pc:docMk/>
            <pc:sldMk cId="1800903486" sldId="375"/>
            <ac:spMk id="20" creationId="{28FCE684-C474-4A66-A13E-620CD34CEA7C}"/>
          </ac:spMkLst>
        </pc:spChg>
        <pc:spChg chg="add mod">
          <ac:chgData name="Bruciaferri, Diego" userId="fb15263d-0062-49be-8af0-0ba6b1e1c76c" providerId="ADAL" clId="{FE561F4E-FFAD-4009-8114-4FFAC39F6F73}" dt="2021-10-19T08:38:41.254" v="345" actId="1076"/>
          <ac:spMkLst>
            <pc:docMk/>
            <pc:sldMk cId="1800903486" sldId="375"/>
            <ac:spMk id="21" creationId="{BB9D44F9-8ED7-43A3-94D2-285B98A6A155}"/>
          </ac:spMkLst>
        </pc:spChg>
        <pc:picChg chg="add mod ord modCrop">
          <ac:chgData name="Bruciaferri, Diego" userId="fb15263d-0062-49be-8af0-0ba6b1e1c76c" providerId="ADAL" clId="{FE561F4E-FFAD-4009-8114-4FFAC39F6F73}" dt="2021-10-19T09:00:11.141" v="883" actId="1036"/>
          <ac:picMkLst>
            <pc:docMk/>
            <pc:sldMk cId="1800903486" sldId="375"/>
            <ac:picMk id="4" creationId="{B646D73C-2917-43C8-89A6-FDE8B6B06176}"/>
          </ac:picMkLst>
        </pc:picChg>
        <pc:picChg chg="add mod ord modCrop">
          <ac:chgData name="Bruciaferri, Diego" userId="fb15263d-0062-49be-8af0-0ba6b1e1c76c" providerId="ADAL" clId="{FE561F4E-FFAD-4009-8114-4FFAC39F6F73}" dt="2021-10-19T08:58:44.011" v="804" actId="167"/>
          <ac:picMkLst>
            <pc:docMk/>
            <pc:sldMk cId="1800903486" sldId="375"/>
            <ac:picMk id="6" creationId="{6CBB7A3C-7FA6-4BFE-86D5-A2D11095A5C4}"/>
          </ac:picMkLst>
        </pc:picChg>
        <pc:picChg chg="del">
          <ac:chgData name="Bruciaferri, Diego" userId="fb15263d-0062-49be-8af0-0ba6b1e1c76c" providerId="ADAL" clId="{FE561F4E-FFAD-4009-8114-4FFAC39F6F73}" dt="2021-10-19T08:30:22.610" v="16" actId="478"/>
          <ac:picMkLst>
            <pc:docMk/>
            <pc:sldMk cId="1800903486" sldId="375"/>
            <ac:picMk id="10" creationId="{F1F70622-A8F1-4B00-94D1-C2FB6DD628F2}"/>
          </ac:picMkLst>
        </pc:picChg>
        <pc:picChg chg="add del mod">
          <ac:chgData name="Bruciaferri, Diego" userId="fb15263d-0062-49be-8af0-0ba6b1e1c76c" providerId="ADAL" clId="{FE561F4E-FFAD-4009-8114-4FFAC39F6F73}" dt="2021-10-19T08:56:51.631" v="766" actId="478"/>
          <ac:picMkLst>
            <pc:docMk/>
            <pc:sldMk cId="1800903486" sldId="375"/>
            <ac:picMk id="11" creationId="{E4AEFF4F-1768-4693-BECA-4C49E30323F5}"/>
          </ac:picMkLst>
        </pc:picChg>
        <pc:picChg chg="del">
          <ac:chgData name="Bruciaferri, Diego" userId="fb15263d-0062-49be-8af0-0ba6b1e1c76c" providerId="ADAL" clId="{FE561F4E-FFAD-4009-8114-4FFAC39F6F73}" dt="2021-10-19T08:30:25.881" v="17" actId="478"/>
          <ac:picMkLst>
            <pc:docMk/>
            <pc:sldMk cId="1800903486" sldId="375"/>
            <ac:picMk id="12" creationId="{444E7983-6165-4E32-9F8C-0F025F4B8D1D}"/>
          </ac:picMkLst>
        </pc:picChg>
        <pc:picChg chg="add del mod">
          <ac:chgData name="Bruciaferri, Diego" userId="fb15263d-0062-49be-8af0-0ba6b1e1c76c" providerId="ADAL" clId="{FE561F4E-FFAD-4009-8114-4FFAC39F6F73}" dt="2021-10-19T08:58:46.389" v="805" actId="478"/>
          <ac:picMkLst>
            <pc:docMk/>
            <pc:sldMk cId="1800903486" sldId="375"/>
            <ac:picMk id="13" creationId="{3D612AE1-254D-4B1C-9A5E-C13DDDA3AA55}"/>
          </ac:picMkLst>
        </pc:picChg>
        <pc:picChg chg="add mod">
          <ac:chgData name="Bruciaferri, Diego" userId="fb15263d-0062-49be-8af0-0ba6b1e1c76c" providerId="ADAL" clId="{FE561F4E-FFAD-4009-8114-4FFAC39F6F73}" dt="2021-10-19T08:38:41.254" v="345" actId="1076"/>
          <ac:picMkLst>
            <pc:docMk/>
            <pc:sldMk cId="1800903486" sldId="375"/>
            <ac:picMk id="22" creationId="{37D2C6AC-8403-4A13-A532-5137093BE8D3}"/>
          </ac:picMkLst>
        </pc:picChg>
        <pc:picChg chg="add mod">
          <ac:chgData name="Bruciaferri, Diego" userId="fb15263d-0062-49be-8af0-0ba6b1e1c76c" providerId="ADAL" clId="{FE561F4E-FFAD-4009-8114-4FFAC39F6F73}" dt="2021-10-19T08:38:41.254" v="345" actId="1076"/>
          <ac:picMkLst>
            <pc:docMk/>
            <pc:sldMk cId="1800903486" sldId="375"/>
            <ac:picMk id="23" creationId="{D7E1AAFF-0A6F-47D6-9F48-C22FAD4ED719}"/>
          </ac:picMkLst>
        </pc:picChg>
      </pc:sldChg>
      <pc:sldChg chg="addSp modSp">
        <pc:chgData name="Bruciaferri, Diego" userId="fb15263d-0062-49be-8af0-0ba6b1e1c76c" providerId="ADAL" clId="{FE561F4E-FFAD-4009-8114-4FFAC39F6F73}" dt="2021-10-19T08:40:14.518" v="403"/>
        <pc:sldMkLst>
          <pc:docMk/>
          <pc:sldMk cId="2461974492" sldId="376"/>
        </pc:sldMkLst>
        <pc:spChg chg="add mod">
          <ac:chgData name="Bruciaferri, Diego" userId="fb15263d-0062-49be-8af0-0ba6b1e1c76c" providerId="ADAL" clId="{FE561F4E-FFAD-4009-8114-4FFAC39F6F73}" dt="2021-10-19T08:40:14.518" v="403"/>
          <ac:spMkLst>
            <pc:docMk/>
            <pc:sldMk cId="2461974492" sldId="376"/>
            <ac:spMk id="11" creationId="{A19E329A-95E8-4FEB-9B1E-C5377DA46400}"/>
          </ac:spMkLst>
        </pc:spChg>
      </pc:sldChg>
      <pc:sldChg chg="addSp modSp">
        <pc:chgData name="Bruciaferri, Diego" userId="fb15263d-0062-49be-8af0-0ba6b1e1c76c" providerId="ADAL" clId="{FE561F4E-FFAD-4009-8114-4FFAC39F6F73}" dt="2021-10-19T08:40:16.936" v="404"/>
        <pc:sldMkLst>
          <pc:docMk/>
          <pc:sldMk cId="1179358817" sldId="377"/>
        </pc:sldMkLst>
        <pc:spChg chg="add mod">
          <ac:chgData name="Bruciaferri, Diego" userId="fb15263d-0062-49be-8af0-0ba6b1e1c76c" providerId="ADAL" clId="{FE561F4E-FFAD-4009-8114-4FFAC39F6F73}" dt="2021-10-19T08:40:16.936" v="404"/>
          <ac:spMkLst>
            <pc:docMk/>
            <pc:sldMk cId="1179358817" sldId="377"/>
            <ac:spMk id="12" creationId="{CD95D31F-9DDC-4B18-B50B-251D5233399B}"/>
          </ac:spMkLst>
        </pc:spChg>
      </pc:sldChg>
      <pc:sldChg chg="addSp modSp">
        <pc:chgData name="Bruciaferri, Diego" userId="fb15263d-0062-49be-8af0-0ba6b1e1c76c" providerId="ADAL" clId="{FE561F4E-FFAD-4009-8114-4FFAC39F6F73}" dt="2021-10-19T08:40:19.045" v="405"/>
        <pc:sldMkLst>
          <pc:docMk/>
          <pc:sldMk cId="1913828315" sldId="378"/>
        </pc:sldMkLst>
        <pc:spChg chg="add mod">
          <ac:chgData name="Bruciaferri, Diego" userId="fb15263d-0062-49be-8af0-0ba6b1e1c76c" providerId="ADAL" clId="{FE561F4E-FFAD-4009-8114-4FFAC39F6F73}" dt="2021-10-19T08:40:19.045" v="405"/>
          <ac:spMkLst>
            <pc:docMk/>
            <pc:sldMk cId="1913828315" sldId="378"/>
            <ac:spMk id="11" creationId="{18BCA15E-16BC-40C0-9768-75285AB28F5F}"/>
          </ac:spMkLst>
        </pc:spChg>
      </pc:sldChg>
      <pc:sldChg chg="addSp modSp">
        <pc:chgData name="Bruciaferri, Diego" userId="fb15263d-0062-49be-8af0-0ba6b1e1c76c" providerId="ADAL" clId="{FE561F4E-FFAD-4009-8114-4FFAC39F6F73}" dt="2021-10-19T08:40:23.032" v="406"/>
        <pc:sldMkLst>
          <pc:docMk/>
          <pc:sldMk cId="3965527909" sldId="379"/>
        </pc:sldMkLst>
        <pc:spChg chg="add mod">
          <ac:chgData name="Bruciaferri, Diego" userId="fb15263d-0062-49be-8af0-0ba6b1e1c76c" providerId="ADAL" clId="{FE561F4E-FFAD-4009-8114-4FFAC39F6F73}" dt="2021-10-19T08:40:23.032" v="406"/>
          <ac:spMkLst>
            <pc:docMk/>
            <pc:sldMk cId="3965527909" sldId="379"/>
            <ac:spMk id="12" creationId="{8A3B4A1B-DE8A-47B0-AA64-305133E0320A}"/>
          </ac:spMkLst>
        </pc:spChg>
      </pc:sldChg>
      <pc:sldChg chg="del">
        <pc:chgData name="Bruciaferri, Diego" userId="fb15263d-0062-49be-8af0-0ba6b1e1c76c" providerId="ADAL" clId="{FE561F4E-FFAD-4009-8114-4FFAC39F6F73}" dt="2021-10-19T08:40:38.757" v="413" actId="47"/>
        <pc:sldMkLst>
          <pc:docMk/>
          <pc:sldMk cId="1636469960" sldId="380"/>
        </pc:sldMkLst>
      </pc:sldChg>
      <pc:sldChg chg="addSp modSp">
        <pc:chgData name="Bruciaferri, Diego" userId="fb15263d-0062-49be-8af0-0ba6b1e1c76c" providerId="ADAL" clId="{FE561F4E-FFAD-4009-8114-4FFAC39F6F73}" dt="2021-10-19T08:40:24.943" v="407"/>
        <pc:sldMkLst>
          <pc:docMk/>
          <pc:sldMk cId="892705932" sldId="381"/>
        </pc:sldMkLst>
        <pc:spChg chg="add mod">
          <ac:chgData name="Bruciaferri, Diego" userId="fb15263d-0062-49be-8af0-0ba6b1e1c76c" providerId="ADAL" clId="{FE561F4E-FFAD-4009-8114-4FFAC39F6F73}" dt="2021-10-19T08:40:24.943" v="407"/>
          <ac:spMkLst>
            <pc:docMk/>
            <pc:sldMk cId="892705932" sldId="381"/>
            <ac:spMk id="11" creationId="{2C0FAC46-9D47-44CD-8B67-42458CD5F00F}"/>
          </ac:spMkLst>
        </pc:spChg>
      </pc:sldChg>
      <pc:sldChg chg="addSp modSp">
        <pc:chgData name="Bruciaferri, Diego" userId="fb15263d-0062-49be-8af0-0ba6b1e1c76c" providerId="ADAL" clId="{FE561F4E-FFAD-4009-8114-4FFAC39F6F73}" dt="2021-10-19T08:40:27.189" v="408"/>
        <pc:sldMkLst>
          <pc:docMk/>
          <pc:sldMk cId="2217977701" sldId="382"/>
        </pc:sldMkLst>
        <pc:spChg chg="add mod">
          <ac:chgData name="Bruciaferri, Diego" userId="fb15263d-0062-49be-8af0-0ba6b1e1c76c" providerId="ADAL" clId="{FE561F4E-FFAD-4009-8114-4FFAC39F6F73}" dt="2021-10-19T08:40:27.189" v="408"/>
          <ac:spMkLst>
            <pc:docMk/>
            <pc:sldMk cId="2217977701" sldId="382"/>
            <ac:spMk id="11" creationId="{81FE58DA-100E-4C85-9619-037B9C994A6D}"/>
          </ac:spMkLst>
        </pc:spChg>
      </pc:sldChg>
      <pc:sldChg chg="addSp modSp">
        <pc:chgData name="Bruciaferri, Diego" userId="fb15263d-0062-49be-8af0-0ba6b1e1c76c" providerId="ADAL" clId="{FE561F4E-FFAD-4009-8114-4FFAC39F6F73}" dt="2021-10-19T08:40:29.624" v="409"/>
        <pc:sldMkLst>
          <pc:docMk/>
          <pc:sldMk cId="1318404275" sldId="383"/>
        </pc:sldMkLst>
        <pc:spChg chg="add mod">
          <ac:chgData name="Bruciaferri, Diego" userId="fb15263d-0062-49be-8af0-0ba6b1e1c76c" providerId="ADAL" clId="{FE561F4E-FFAD-4009-8114-4FFAC39F6F73}" dt="2021-10-19T08:40:29.624" v="409"/>
          <ac:spMkLst>
            <pc:docMk/>
            <pc:sldMk cId="1318404275" sldId="383"/>
            <ac:spMk id="11" creationId="{1E94700C-6E5E-44B0-BD07-6C37DBF096A1}"/>
          </ac:spMkLst>
        </pc:spChg>
      </pc:sldChg>
      <pc:sldChg chg="addSp modSp">
        <pc:chgData name="Bruciaferri, Diego" userId="fb15263d-0062-49be-8af0-0ba6b1e1c76c" providerId="ADAL" clId="{FE561F4E-FFAD-4009-8114-4FFAC39F6F73}" dt="2021-10-19T08:40:31.782" v="410"/>
        <pc:sldMkLst>
          <pc:docMk/>
          <pc:sldMk cId="821494465" sldId="384"/>
        </pc:sldMkLst>
        <pc:spChg chg="add mod">
          <ac:chgData name="Bruciaferri, Diego" userId="fb15263d-0062-49be-8af0-0ba6b1e1c76c" providerId="ADAL" clId="{FE561F4E-FFAD-4009-8114-4FFAC39F6F73}" dt="2021-10-19T08:40:31.782" v="410"/>
          <ac:spMkLst>
            <pc:docMk/>
            <pc:sldMk cId="821494465" sldId="384"/>
            <ac:spMk id="11" creationId="{41F1EEE7-1A7C-4D3D-992A-5259A3E0D6CA}"/>
          </ac:spMkLst>
        </pc:spChg>
      </pc:sldChg>
      <pc:sldChg chg="addSp modSp">
        <pc:chgData name="Bruciaferri, Diego" userId="fb15263d-0062-49be-8af0-0ba6b1e1c76c" providerId="ADAL" clId="{FE561F4E-FFAD-4009-8114-4FFAC39F6F73}" dt="2021-10-19T08:40:34.174" v="411"/>
        <pc:sldMkLst>
          <pc:docMk/>
          <pc:sldMk cId="3916782899" sldId="385"/>
        </pc:sldMkLst>
        <pc:spChg chg="add mod">
          <ac:chgData name="Bruciaferri, Diego" userId="fb15263d-0062-49be-8af0-0ba6b1e1c76c" providerId="ADAL" clId="{FE561F4E-FFAD-4009-8114-4FFAC39F6F73}" dt="2021-10-19T08:40:34.174" v="411"/>
          <ac:spMkLst>
            <pc:docMk/>
            <pc:sldMk cId="3916782899" sldId="385"/>
            <ac:spMk id="11" creationId="{38DCA637-6288-4399-85BA-66CD62E972C2}"/>
          </ac:spMkLst>
        </pc:spChg>
      </pc:sldChg>
      <pc:sldChg chg="addSp modSp">
        <pc:chgData name="Bruciaferri, Diego" userId="fb15263d-0062-49be-8af0-0ba6b1e1c76c" providerId="ADAL" clId="{FE561F4E-FFAD-4009-8114-4FFAC39F6F73}" dt="2021-10-19T08:40:36.475" v="412"/>
        <pc:sldMkLst>
          <pc:docMk/>
          <pc:sldMk cId="1080303127" sldId="386"/>
        </pc:sldMkLst>
        <pc:spChg chg="add mod">
          <ac:chgData name="Bruciaferri, Diego" userId="fb15263d-0062-49be-8af0-0ba6b1e1c76c" providerId="ADAL" clId="{FE561F4E-FFAD-4009-8114-4FFAC39F6F73}" dt="2021-10-19T08:40:36.475" v="412"/>
          <ac:spMkLst>
            <pc:docMk/>
            <pc:sldMk cId="1080303127" sldId="386"/>
            <ac:spMk id="11" creationId="{C6A16BEC-2CD2-451C-982F-A112FACD2BF0}"/>
          </ac:spMkLst>
        </pc:spChg>
      </pc:sldChg>
      <pc:sldChg chg="addSp modSp">
        <pc:chgData name="Bruciaferri, Diego" userId="fb15263d-0062-49be-8af0-0ba6b1e1c76c" providerId="ADAL" clId="{FE561F4E-FFAD-4009-8114-4FFAC39F6F73}" dt="2021-10-19T08:40:12.128" v="402"/>
        <pc:sldMkLst>
          <pc:docMk/>
          <pc:sldMk cId="516713373" sldId="387"/>
        </pc:sldMkLst>
        <pc:spChg chg="add mod">
          <ac:chgData name="Bruciaferri, Diego" userId="fb15263d-0062-49be-8af0-0ba6b1e1c76c" providerId="ADAL" clId="{FE561F4E-FFAD-4009-8114-4FFAC39F6F73}" dt="2021-10-19T08:40:12.128" v="402"/>
          <ac:spMkLst>
            <pc:docMk/>
            <pc:sldMk cId="516713373" sldId="387"/>
            <ac:spMk id="11" creationId="{45E43562-9EE1-4376-8C58-43EA554BE4BB}"/>
          </ac:spMkLst>
        </pc:spChg>
      </pc:sldChg>
      <pc:sldChg chg="addSp delSp modSp add mod">
        <pc:chgData name="Bruciaferri, Diego" userId="fb15263d-0062-49be-8af0-0ba6b1e1c76c" providerId="ADAL" clId="{FE561F4E-FFAD-4009-8114-4FFAC39F6F73}" dt="2021-10-19T16:03:59.012" v="4833" actId="1076"/>
        <pc:sldMkLst>
          <pc:docMk/>
          <pc:sldMk cId="1485584036" sldId="388"/>
        </pc:sldMkLst>
        <pc:spChg chg="mod">
          <ac:chgData name="Bruciaferri, Diego" userId="fb15263d-0062-49be-8af0-0ba6b1e1c76c" providerId="ADAL" clId="{FE561F4E-FFAD-4009-8114-4FFAC39F6F73}" dt="2021-10-19T16:02:11.432" v="4826" actId="20577"/>
          <ac:spMkLst>
            <pc:docMk/>
            <pc:sldMk cId="1485584036" sldId="388"/>
            <ac:spMk id="2" creationId="{50458DC4-E286-41D1-8405-63C4325DEEB2}"/>
          </ac:spMkLst>
        </pc:spChg>
        <pc:spChg chg="del">
          <ac:chgData name="Bruciaferri, Diego" userId="fb15263d-0062-49be-8af0-0ba6b1e1c76c" providerId="ADAL" clId="{FE561F4E-FFAD-4009-8114-4FFAC39F6F73}" dt="2021-10-19T08:39:28.279" v="397" actId="478"/>
          <ac:spMkLst>
            <pc:docMk/>
            <pc:sldMk cId="1485584036" sldId="388"/>
            <ac:spMk id="14" creationId="{73B47E5D-6A92-4417-A8F0-807413EDEE7A}"/>
          </ac:spMkLst>
        </pc:spChg>
        <pc:spChg chg="del">
          <ac:chgData name="Bruciaferri, Diego" userId="fb15263d-0062-49be-8af0-0ba6b1e1c76c" providerId="ADAL" clId="{FE561F4E-FFAD-4009-8114-4FFAC39F6F73}" dt="2021-10-19T08:39:28.279" v="397" actId="478"/>
          <ac:spMkLst>
            <pc:docMk/>
            <pc:sldMk cId="1485584036" sldId="388"/>
            <ac:spMk id="15" creationId="{723EEC0E-3DB5-4F6E-8983-F5EB61DFE8D9}"/>
          </ac:spMkLst>
        </pc:spChg>
        <pc:spChg chg="del">
          <ac:chgData name="Bruciaferri, Diego" userId="fb15263d-0062-49be-8af0-0ba6b1e1c76c" providerId="ADAL" clId="{FE561F4E-FFAD-4009-8114-4FFAC39F6F73}" dt="2021-10-19T08:39:28.279" v="397" actId="478"/>
          <ac:spMkLst>
            <pc:docMk/>
            <pc:sldMk cId="1485584036" sldId="388"/>
            <ac:spMk id="16" creationId="{BFEC96C5-24DE-4425-AB16-7A09106C2D1B}"/>
          </ac:spMkLst>
        </pc:spChg>
        <pc:spChg chg="del">
          <ac:chgData name="Bruciaferri, Diego" userId="fb15263d-0062-49be-8af0-0ba6b1e1c76c" providerId="ADAL" clId="{FE561F4E-FFAD-4009-8114-4FFAC39F6F73}" dt="2021-10-19T08:39:28.279" v="397" actId="478"/>
          <ac:spMkLst>
            <pc:docMk/>
            <pc:sldMk cId="1485584036" sldId="388"/>
            <ac:spMk id="17" creationId="{2C6674A8-7734-4B37-8DAB-2AC2EAD4D553}"/>
          </ac:spMkLst>
        </pc:spChg>
        <pc:spChg chg="del">
          <ac:chgData name="Bruciaferri, Diego" userId="fb15263d-0062-49be-8af0-0ba6b1e1c76c" providerId="ADAL" clId="{FE561F4E-FFAD-4009-8114-4FFAC39F6F73}" dt="2021-10-19T08:39:28.279" v="397" actId="478"/>
          <ac:spMkLst>
            <pc:docMk/>
            <pc:sldMk cId="1485584036" sldId="388"/>
            <ac:spMk id="18" creationId="{0AB4747A-D9EA-4FF0-A018-6A83014B2C92}"/>
          </ac:spMkLst>
        </pc:spChg>
        <pc:spChg chg="del">
          <ac:chgData name="Bruciaferri, Diego" userId="fb15263d-0062-49be-8af0-0ba6b1e1c76c" providerId="ADAL" clId="{FE561F4E-FFAD-4009-8114-4FFAC39F6F73}" dt="2021-10-19T08:39:28.279" v="397" actId="478"/>
          <ac:spMkLst>
            <pc:docMk/>
            <pc:sldMk cId="1485584036" sldId="388"/>
            <ac:spMk id="19" creationId="{C918DBEA-63AD-459E-852A-7D9F270CD70B}"/>
          </ac:spMkLst>
        </pc:spChg>
        <pc:spChg chg="del">
          <ac:chgData name="Bruciaferri, Diego" userId="fb15263d-0062-49be-8af0-0ba6b1e1c76c" providerId="ADAL" clId="{FE561F4E-FFAD-4009-8114-4FFAC39F6F73}" dt="2021-10-19T08:39:28.279" v="397" actId="478"/>
          <ac:spMkLst>
            <pc:docMk/>
            <pc:sldMk cId="1485584036" sldId="388"/>
            <ac:spMk id="20" creationId="{28FCE684-C474-4A66-A13E-620CD34CEA7C}"/>
          </ac:spMkLst>
        </pc:spChg>
        <pc:spChg chg="del">
          <ac:chgData name="Bruciaferri, Diego" userId="fb15263d-0062-49be-8af0-0ba6b1e1c76c" providerId="ADAL" clId="{FE561F4E-FFAD-4009-8114-4FFAC39F6F73}" dt="2021-10-19T08:39:28.279" v="397" actId="478"/>
          <ac:spMkLst>
            <pc:docMk/>
            <pc:sldMk cId="1485584036" sldId="388"/>
            <ac:spMk id="21" creationId="{BB9D44F9-8ED7-43A3-94D2-285B98A6A155}"/>
          </ac:spMkLst>
        </pc:spChg>
        <pc:picChg chg="add mod">
          <ac:chgData name="Bruciaferri, Diego" userId="fb15263d-0062-49be-8af0-0ba6b1e1c76c" providerId="ADAL" clId="{FE561F4E-FFAD-4009-8114-4FFAC39F6F73}" dt="2021-10-19T16:03:59.012" v="4833" actId="1076"/>
          <ac:picMkLst>
            <pc:docMk/>
            <pc:sldMk cId="1485584036" sldId="388"/>
            <ac:picMk id="4" creationId="{8DA7D300-1486-4177-B393-BBC444724440}"/>
          </ac:picMkLst>
        </pc:picChg>
        <pc:picChg chg="del">
          <ac:chgData name="Bruciaferri, Diego" userId="fb15263d-0062-49be-8af0-0ba6b1e1c76c" providerId="ADAL" clId="{FE561F4E-FFAD-4009-8114-4FFAC39F6F73}" dt="2021-10-19T08:39:28.279" v="397" actId="478"/>
          <ac:picMkLst>
            <pc:docMk/>
            <pc:sldMk cId="1485584036" sldId="388"/>
            <ac:picMk id="11" creationId="{E4AEFF4F-1768-4693-BECA-4C49E30323F5}"/>
          </ac:picMkLst>
        </pc:picChg>
        <pc:picChg chg="del">
          <ac:chgData name="Bruciaferri, Diego" userId="fb15263d-0062-49be-8af0-0ba6b1e1c76c" providerId="ADAL" clId="{FE561F4E-FFAD-4009-8114-4FFAC39F6F73}" dt="2021-10-19T08:39:28.279" v="397" actId="478"/>
          <ac:picMkLst>
            <pc:docMk/>
            <pc:sldMk cId="1485584036" sldId="388"/>
            <ac:picMk id="13" creationId="{3D612AE1-254D-4B1C-9A5E-C13DDDA3AA55}"/>
          </ac:picMkLst>
        </pc:picChg>
        <pc:picChg chg="del">
          <ac:chgData name="Bruciaferri, Diego" userId="fb15263d-0062-49be-8af0-0ba6b1e1c76c" providerId="ADAL" clId="{FE561F4E-FFAD-4009-8114-4FFAC39F6F73}" dt="2021-10-19T08:39:28.279" v="397" actId="478"/>
          <ac:picMkLst>
            <pc:docMk/>
            <pc:sldMk cId="1485584036" sldId="388"/>
            <ac:picMk id="22" creationId="{37D2C6AC-8403-4A13-A532-5137093BE8D3}"/>
          </ac:picMkLst>
        </pc:picChg>
        <pc:picChg chg="del">
          <ac:chgData name="Bruciaferri, Diego" userId="fb15263d-0062-49be-8af0-0ba6b1e1c76c" providerId="ADAL" clId="{FE561F4E-FFAD-4009-8114-4FFAC39F6F73}" dt="2021-10-19T08:39:28.279" v="397" actId="478"/>
          <ac:picMkLst>
            <pc:docMk/>
            <pc:sldMk cId="1485584036" sldId="388"/>
            <ac:picMk id="23" creationId="{D7E1AAFF-0A6F-47D6-9F48-C22FAD4ED719}"/>
          </ac:picMkLst>
        </pc:picChg>
      </pc:sldChg>
      <pc:sldChg chg="addSp delSp modSp add mod ord">
        <pc:chgData name="Bruciaferri, Diego" userId="fb15263d-0062-49be-8af0-0ba6b1e1c76c" providerId="ADAL" clId="{FE561F4E-FFAD-4009-8114-4FFAC39F6F73}" dt="2021-10-19T09:36:48.103" v="1762" actId="20577"/>
        <pc:sldMkLst>
          <pc:docMk/>
          <pc:sldMk cId="1369857487" sldId="389"/>
        </pc:sldMkLst>
        <pc:spChg chg="mod">
          <ac:chgData name="Bruciaferri, Diego" userId="fb15263d-0062-49be-8af0-0ba6b1e1c76c" providerId="ADAL" clId="{FE561F4E-FFAD-4009-8114-4FFAC39F6F73}" dt="2021-10-19T09:29:25.448" v="1424" actId="113"/>
          <ac:spMkLst>
            <pc:docMk/>
            <pc:sldMk cId="1369857487" sldId="389"/>
            <ac:spMk id="2" creationId="{50458DC4-E286-41D1-8405-63C4325DEEB2}"/>
          </ac:spMkLst>
        </pc:spChg>
        <pc:spChg chg="add mod">
          <ac:chgData name="Bruciaferri, Diego" userId="fb15263d-0062-49be-8af0-0ba6b1e1c76c" providerId="ADAL" clId="{FE561F4E-FFAD-4009-8114-4FFAC39F6F73}" dt="2021-10-19T09:33:24.353" v="1592" actId="1038"/>
          <ac:spMkLst>
            <pc:docMk/>
            <pc:sldMk cId="1369857487" sldId="389"/>
            <ac:spMk id="5" creationId="{26A02C0D-C169-4C10-854E-20E005A67CB0}"/>
          </ac:spMkLst>
        </pc:spChg>
        <pc:spChg chg="mod">
          <ac:chgData name="Bruciaferri, Diego" userId="fb15263d-0062-49be-8af0-0ba6b1e1c76c" providerId="ADAL" clId="{FE561F4E-FFAD-4009-8114-4FFAC39F6F73}" dt="2021-10-19T08:41:24.672" v="422" actId="1076"/>
          <ac:spMkLst>
            <pc:docMk/>
            <pc:sldMk cId="1369857487" sldId="389"/>
            <ac:spMk id="9" creationId="{378EF62A-1273-47AB-96BA-E3925649CF26}"/>
          </ac:spMkLst>
        </pc:spChg>
        <pc:spChg chg="add del">
          <ac:chgData name="Bruciaferri, Diego" userId="fb15263d-0062-49be-8af0-0ba6b1e1c76c" providerId="ADAL" clId="{FE561F4E-FFAD-4009-8114-4FFAC39F6F73}" dt="2021-10-19T09:13:12.923" v="1191" actId="478"/>
          <ac:spMkLst>
            <pc:docMk/>
            <pc:sldMk cId="1369857487" sldId="389"/>
            <ac:spMk id="12" creationId="{02AEE7A4-F020-435C-8955-108D9176D4A0}"/>
          </ac:spMkLst>
        </pc:spChg>
        <pc:spChg chg="del">
          <ac:chgData name="Bruciaferri, Diego" userId="fb15263d-0062-49be-8af0-0ba6b1e1c76c" providerId="ADAL" clId="{FE561F4E-FFAD-4009-8114-4FFAC39F6F73}" dt="2021-10-19T08:49:14.608" v="742" actId="478"/>
          <ac:spMkLst>
            <pc:docMk/>
            <pc:sldMk cId="1369857487" sldId="389"/>
            <ac:spMk id="14" creationId="{73B47E5D-6A92-4417-A8F0-807413EDEE7A}"/>
          </ac:spMkLst>
        </pc:spChg>
        <pc:spChg chg="del">
          <ac:chgData name="Bruciaferri, Diego" userId="fb15263d-0062-49be-8af0-0ba6b1e1c76c" providerId="ADAL" clId="{FE561F4E-FFAD-4009-8114-4FFAC39F6F73}" dt="2021-10-19T08:49:14.608" v="742" actId="478"/>
          <ac:spMkLst>
            <pc:docMk/>
            <pc:sldMk cId="1369857487" sldId="389"/>
            <ac:spMk id="15" creationId="{723EEC0E-3DB5-4F6E-8983-F5EB61DFE8D9}"/>
          </ac:spMkLst>
        </pc:spChg>
        <pc:spChg chg="del">
          <ac:chgData name="Bruciaferri, Diego" userId="fb15263d-0062-49be-8af0-0ba6b1e1c76c" providerId="ADAL" clId="{FE561F4E-FFAD-4009-8114-4FFAC39F6F73}" dt="2021-10-19T08:49:14.608" v="742" actId="478"/>
          <ac:spMkLst>
            <pc:docMk/>
            <pc:sldMk cId="1369857487" sldId="389"/>
            <ac:spMk id="16" creationId="{BFEC96C5-24DE-4425-AB16-7A09106C2D1B}"/>
          </ac:spMkLst>
        </pc:spChg>
        <pc:spChg chg="del">
          <ac:chgData name="Bruciaferri, Diego" userId="fb15263d-0062-49be-8af0-0ba6b1e1c76c" providerId="ADAL" clId="{FE561F4E-FFAD-4009-8114-4FFAC39F6F73}" dt="2021-10-19T08:49:14.608" v="742" actId="478"/>
          <ac:spMkLst>
            <pc:docMk/>
            <pc:sldMk cId="1369857487" sldId="389"/>
            <ac:spMk id="17" creationId="{2C6674A8-7734-4B37-8DAB-2AC2EAD4D553}"/>
          </ac:spMkLst>
        </pc:spChg>
        <pc:spChg chg="del">
          <ac:chgData name="Bruciaferri, Diego" userId="fb15263d-0062-49be-8af0-0ba6b1e1c76c" providerId="ADAL" clId="{FE561F4E-FFAD-4009-8114-4FFAC39F6F73}" dt="2021-10-19T08:49:14.608" v="742" actId="478"/>
          <ac:spMkLst>
            <pc:docMk/>
            <pc:sldMk cId="1369857487" sldId="389"/>
            <ac:spMk id="18" creationId="{0AB4747A-D9EA-4FF0-A018-6A83014B2C92}"/>
          </ac:spMkLst>
        </pc:spChg>
        <pc:spChg chg="del">
          <ac:chgData name="Bruciaferri, Diego" userId="fb15263d-0062-49be-8af0-0ba6b1e1c76c" providerId="ADAL" clId="{FE561F4E-FFAD-4009-8114-4FFAC39F6F73}" dt="2021-10-19T08:49:14.608" v="742" actId="478"/>
          <ac:spMkLst>
            <pc:docMk/>
            <pc:sldMk cId="1369857487" sldId="389"/>
            <ac:spMk id="19" creationId="{C918DBEA-63AD-459E-852A-7D9F270CD70B}"/>
          </ac:spMkLst>
        </pc:spChg>
        <pc:spChg chg="del">
          <ac:chgData name="Bruciaferri, Diego" userId="fb15263d-0062-49be-8af0-0ba6b1e1c76c" providerId="ADAL" clId="{FE561F4E-FFAD-4009-8114-4FFAC39F6F73}" dt="2021-10-19T08:49:14.608" v="742" actId="478"/>
          <ac:spMkLst>
            <pc:docMk/>
            <pc:sldMk cId="1369857487" sldId="389"/>
            <ac:spMk id="20" creationId="{28FCE684-C474-4A66-A13E-620CD34CEA7C}"/>
          </ac:spMkLst>
        </pc:spChg>
        <pc:spChg chg="del">
          <ac:chgData name="Bruciaferri, Diego" userId="fb15263d-0062-49be-8af0-0ba6b1e1c76c" providerId="ADAL" clId="{FE561F4E-FFAD-4009-8114-4FFAC39F6F73}" dt="2021-10-19T08:49:14.608" v="742" actId="478"/>
          <ac:spMkLst>
            <pc:docMk/>
            <pc:sldMk cId="1369857487" sldId="389"/>
            <ac:spMk id="21" creationId="{BB9D44F9-8ED7-43A3-94D2-285B98A6A155}"/>
          </ac:spMkLst>
        </pc:spChg>
        <pc:spChg chg="add mod">
          <ac:chgData name="Bruciaferri, Diego" userId="fb15263d-0062-49be-8af0-0ba6b1e1c76c" providerId="ADAL" clId="{FE561F4E-FFAD-4009-8114-4FFAC39F6F73}" dt="2021-10-19T09:32:42.220" v="1552" actId="1038"/>
          <ac:spMkLst>
            <pc:docMk/>
            <pc:sldMk cId="1369857487" sldId="389"/>
            <ac:spMk id="30" creationId="{23BEC700-E46A-4BA2-9AD4-16022DD0D300}"/>
          </ac:spMkLst>
        </pc:spChg>
        <pc:spChg chg="add mod">
          <ac:chgData name="Bruciaferri, Diego" userId="fb15263d-0062-49be-8af0-0ba6b1e1c76c" providerId="ADAL" clId="{FE561F4E-FFAD-4009-8114-4FFAC39F6F73}" dt="2021-10-19T09:32:25.540" v="1547" actId="1076"/>
          <ac:spMkLst>
            <pc:docMk/>
            <pc:sldMk cId="1369857487" sldId="389"/>
            <ac:spMk id="43" creationId="{2A528126-B186-4DC1-8C32-08749DDE40DA}"/>
          </ac:spMkLst>
        </pc:spChg>
        <pc:spChg chg="add mod">
          <ac:chgData name="Bruciaferri, Diego" userId="fb15263d-0062-49be-8af0-0ba6b1e1c76c" providerId="ADAL" clId="{FE561F4E-FFAD-4009-8114-4FFAC39F6F73}" dt="2021-10-19T09:32:05.322" v="1542" actId="1036"/>
          <ac:spMkLst>
            <pc:docMk/>
            <pc:sldMk cId="1369857487" sldId="389"/>
            <ac:spMk id="44" creationId="{844C02C4-C87A-426C-B2E4-BB16C1EDE5DD}"/>
          </ac:spMkLst>
        </pc:spChg>
        <pc:spChg chg="add del mod">
          <ac:chgData name="Bruciaferri, Diego" userId="fb15263d-0062-49be-8af0-0ba6b1e1c76c" providerId="ADAL" clId="{FE561F4E-FFAD-4009-8114-4FFAC39F6F73}" dt="2021-10-19T09:26:46.036" v="1407" actId="478"/>
          <ac:spMkLst>
            <pc:docMk/>
            <pc:sldMk cId="1369857487" sldId="389"/>
            <ac:spMk id="46" creationId="{143FF014-FC02-4564-9DE6-042F7BC4BAB1}"/>
          </ac:spMkLst>
        </pc:spChg>
        <pc:spChg chg="add mod">
          <ac:chgData name="Bruciaferri, Diego" userId="fb15263d-0062-49be-8af0-0ba6b1e1c76c" providerId="ADAL" clId="{FE561F4E-FFAD-4009-8114-4FFAC39F6F73}" dt="2021-10-19T09:33:59.113" v="1617" actId="1036"/>
          <ac:spMkLst>
            <pc:docMk/>
            <pc:sldMk cId="1369857487" sldId="389"/>
            <ac:spMk id="47" creationId="{EFFDB82D-1907-455D-9991-99F5D399A180}"/>
          </ac:spMkLst>
        </pc:spChg>
        <pc:spChg chg="add mod">
          <ac:chgData name="Bruciaferri, Diego" userId="fb15263d-0062-49be-8af0-0ba6b1e1c76c" providerId="ADAL" clId="{FE561F4E-FFAD-4009-8114-4FFAC39F6F73}" dt="2021-10-19T09:34:16.955" v="1641" actId="1038"/>
          <ac:spMkLst>
            <pc:docMk/>
            <pc:sldMk cId="1369857487" sldId="389"/>
            <ac:spMk id="48" creationId="{782874B8-8022-4D90-9AD1-5E9403A34F80}"/>
          </ac:spMkLst>
        </pc:spChg>
        <pc:spChg chg="add mod">
          <ac:chgData name="Bruciaferri, Diego" userId="fb15263d-0062-49be-8af0-0ba6b1e1c76c" providerId="ADAL" clId="{FE561F4E-FFAD-4009-8114-4FFAC39F6F73}" dt="2021-10-19T09:36:23.969" v="1665" actId="1076"/>
          <ac:spMkLst>
            <pc:docMk/>
            <pc:sldMk cId="1369857487" sldId="389"/>
            <ac:spMk id="54" creationId="{3C6657DC-7E71-4DA1-8780-3CCF98751ADA}"/>
          </ac:spMkLst>
        </pc:spChg>
        <pc:spChg chg="add mod">
          <ac:chgData name="Bruciaferri, Diego" userId="fb15263d-0062-49be-8af0-0ba6b1e1c76c" providerId="ADAL" clId="{FE561F4E-FFAD-4009-8114-4FFAC39F6F73}" dt="2021-10-19T09:36:48.103" v="1762" actId="20577"/>
          <ac:spMkLst>
            <pc:docMk/>
            <pc:sldMk cId="1369857487" sldId="389"/>
            <ac:spMk id="55" creationId="{B9FDB8A6-2491-4E6C-93DD-A6577B667F47}"/>
          </ac:spMkLst>
        </pc:spChg>
        <pc:picChg chg="add mod modCrop">
          <ac:chgData name="Bruciaferri, Diego" userId="fb15263d-0062-49be-8af0-0ba6b1e1c76c" providerId="ADAL" clId="{FE561F4E-FFAD-4009-8114-4FFAC39F6F73}" dt="2021-10-19T09:33:03.736" v="1554" actId="14100"/>
          <ac:picMkLst>
            <pc:docMk/>
            <pc:sldMk cId="1369857487" sldId="389"/>
            <ac:picMk id="4" creationId="{34E9CA08-0BDD-4EF4-A12C-C323FF2C8A17}"/>
          </ac:picMkLst>
        </pc:picChg>
        <pc:picChg chg="del">
          <ac:chgData name="Bruciaferri, Diego" userId="fb15263d-0062-49be-8af0-0ba6b1e1c76c" providerId="ADAL" clId="{FE561F4E-FFAD-4009-8114-4FFAC39F6F73}" dt="2021-10-19T08:49:14.608" v="742" actId="478"/>
          <ac:picMkLst>
            <pc:docMk/>
            <pc:sldMk cId="1369857487" sldId="389"/>
            <ac:picMk id="11" creationId="{E4AEFF4F-1768-4693-BECA-4C49E30323F5}"/>
          </ac:picMkLst>
        </pc:picChg>
        <pc:picChg chg="del">
          <ac:chgData name="Bruciaferri, Diego" userId="fb15263d-0062-49be-8af0-0ba6b1e1c76c" providerId="ADAL" clId="{FE561F4E-FFAD-4009-8114-4FFAC39F6F73}" dt="2021-10-19T08:49:14.608" v="742" actId="478"/>
          <ac:picMkLst>
            <pc:docMk/>
            <pc:sldMk cId="1369857487" sldId="389"/>
            <ac:picMk id="13" creationId="{3D612AE1-254D-4B1C-9A5E-C13DDDA3AA55}"/>
          </ac:picMkLst>
        </pc:picChg>
        <pc:picChg chg="del">
          <ac:chgData name="Bruciaferri, Diego" userId="fb15263d-0062-49be-8af0-0ba6b1e1c76c" providerId="ADAL" clId="{FE561F4E-FFAD-4009-8114-4FFAC39F6F73}" dt="2021-10-19T08:49:14.608" v="742" actId="478"/>
          <ac:picMkLst>
            <pc:docMk/>
            <pc:sldMk cId="1369857487" sldId="389"/>
            <ac:picMk id="22" creationId="{37D2C6AC-8403-4A13-A532-5137093BE8D3}"/>
          </ac:picMkLst>
        </pc:picChg>
        <pc:picChg chg="del">
          <ac:chgData name="Bruciaferri, Diego" userId="fb15263d-0062-49be-8af0-0ba6b1e1c76c" providerId="ADAL" clId="{FE561F4E-FFAD-4009-8114-4FFAC39F6F73}" dt="2021-10-19T08:49:14.608" v="742" actId="478"/>
          <ac:picMkLst>
            <pc:docMk/>
            <pc:sldMk cId="1369857487" sldId="389"/>
            <ac:picMk id="23" creationId="{D7E1AAFF-0A6F-47D6-9F48-C22FAD4ED719}"/>
          </ac:picMkLst>
        </pc:picChg>
        <pc:picChg chg="add del mod">
          <ac:chgData name="Bruciaferri, Diego" userId="fb15263d-0062-49be-8af0-0ba6b1e1c76c" providerId="ADAL" clId="{FE561F4E-FFAD-4009-8114-4FFAC39F6F73}" dt="2021-10-19T09:16:27.095" v="1235" actId="478"/>
          <ac:picMkLst>
            <pc:docMk/>
            <pc:sldMk cId="1369857487" sldId="389"/>
            <ac:picMk id="32" creationId="{3903E4B0-6094-4C67-8DD7-DA902E1C83B1}"/>
          </ac:picMkLst>
        </pc:picChg>
        <pc:picChg chg="add del mod">
          <ac:chgData name="Bruciaferri, Diego" userId="fb15263d-0062-49be-8af0-0ba6b1e1c76c" providerId="ADAL" clId="{FE561F4E-FFAD-4009-8114-4FFAC39F6F73}" dt="2021-10-19T09:16:27.095" v="1235" actId="478"/>
          <ac:picMkLst>
            <pc:docMk/>
            <pc:sldMk cId="1369857487" sldId="389"/>
            <ac:picMk id="34" creationId="{983842F2-1D0B-4D67-B2A0-BC1D3EAD187E}"/>
          </ac:picMkLst>
        </pc:picChg>
        <pc:picChg chg="add mod">
          <ac:chgData name="Bruciaferri, Diego" userId="fb15263d-0062-49be-8af0-0ba6b1e1c76c" providerId="ADAL" clId="{FE561F4E-FFAD-4009-8114-4FFAC39F6F73}" dt="2021-10-19T09:31:42.194" v="1523" actId="1036"/>
          <ac:picMkLst>
            <pc:docMk/>
            <pc:sldMk cId="1369857487" sldId="389"/>
            <ac:picMk id="36" creationId="{FC2FCAA4-2251-4AD1-BEFA-CDDEC1B69CF2}"/>
          </ac:picMkLst>
        </pc:picChg>
        <pc:picChg chg="add mod">
          <ac:chgData name="Bruciaferri, Diego" userId="fb15263d-0062-49be-8af0-0ba6b1e1c76c" providerId="ADAL" clId="{FE561F4E-FFAD-4009-8114-4FFAC39F6F73}" dt="2021-10-19T09:31:48.774" v="1538" actId="1036"/>
          <ac:picMkLst>
            <pc:docMk/>
            <pc:sldMk cId="1369857487" sldId="389"/>
            <ac:picMk id="38" creationId="{11FC342E-D778-4A67-B07C-9D2EAF1891AF}"/>
          </ac:picMkLst>
        </pc:picChg>
        <pc:cxnChg chg="add del mod">
          <ac:chgData name="Bruciaferri, Diego" userId="fb15263d-0062-49be-8af0-0ba6b1e1c76c" providerId="ADAL" clId="{FE561F4E-FFAD-4009-8114-4FFAC39F6F73}" dt="2021-10-19T09:13:02.685" v="1189" actId="478"/>
          <ac:cxnSpMkLst>
            <pc:docMk/>
            <pc:sldMk cId="1369857487" sldId="389"/>
            <ac:cxnSpMk id="10" creationId="{44FAF3BF-7511-41BD-BB4F-EEBCC8ED7DDC}"/>
          </ac:cxnSpMkLst>
        </pc:cxnChg>
        <pc:cxnChg chg="add del mod">
          <ac:chgData name="Bruciaferri, Diego" userId="fb15263d-0062-49be-8af0-0ba6b1e1c76c" providerId="ADAL" clId="{FE561F4E-FFAD-4009-8114-4FFAC39F6F73}" dt="2021-10-19T09:13:34.131" v="1193" actId="478"/>
          <ac:cxnSpMkLst>
            <pc:docMk/>
            <pc:sldMk cId="1369857487" sldId="389"/>
            <ac:cxnSpMk id="25" creationId="{A52306B2-71A9-472F-ABED-E7B932A7E3E5}"/>
          </ac:cxnSpMkLst>
        </pc:cxnChg>
        <pc:cxnChg chg="add mod">
          <ac:chgData name="Bruciaferri, Diego" userId="fb15263d-0062-49be-8af0-0ba6b1e1c76c" providerId="ADAL" clId="{FE561F4E-FFAD-4009-8114-4FFAC39F6F73}" dt="2021-10-19T09:33:24.353" v="1592" actId="1038"/>
          <ac:cxnSpMkLst>
            <pc:docMk/>
            <pc:sldMk cId="1369857487" sldId="389"/>
            <ac:cxnSpMk id="27" creationId="{70A4A9DC-9BEE-4878-8B6A-B2F97DEA9054}"/>
          </ac:cxnSpMkLst>
        </pc:cxnChg>
        <pc:cxnChg chg="add mod">
          <ac:chgData name="Bruciaferri, Diego" userId="fb15263d-0062-49be-8af0-0ba6b1e1c76c" providerId="ADAL" clId="{FE561F4E-FFAD-4009-8114-4FFAC39F6F73}" dt="2021-10-19T09:33:33.152" v="1594" actId="14100"/>
          <ac:cxnSpMkLst>
            <pc:docMk/>
            <pc:sldMk cId="1369857487" sldId="389"/>
            <ac:cxnSpMk id="28" creationId="{9B2B0F74-FE36-4576-85CF-715FB460D0BF}"/>
          </ac:cxnSpMkLst>
        </pc:cxnChg>
        <pc:cxnChg chg="add mod">
          <ac:chgData name="Bruciaferri, Diego" userId="fb15263d-0062-49be-8af0-0ba6b1e1c76c" providerId="ADAL" clId="{FE561F4E-FFAD-4009-8114-4FFAC39F6F73}" dt="2021-10-19T09:34:39.188" v="1643" actId="14100"/>
          <ac:cxnSpMkLst>
            <pc:docMk/>
            <pc:sldMk cId="1369857487" sldId="389"/>
            <ac:cxnSpMk id="40" creationId="{B1D3D60B-000A-4F9E-A7BF-FDDE3B45EABC}"/>
          </ac:cxnSpMkLst>
        </pc:cxnChg>
        <pc:cxnChg chg="add mod">
          <ac:chgData name="Bruciaferri, Diego" userId="fb15263d-0062-49be-8af0-0ba6b1e1c76c" providerId="ADAL" clId="{FE561F4E-FFAD-4009-8114-4FFAC39F6F73}" dt="2021-10-19T09:19:36.455" v="1297" actId="14100"/>
          <ac:cxnSpMkLst>
            <pc:docMk/>
            <pc:sldMk cId="1369857487" sldId="389"/>
            <ac:cxnSpMk id="41" creationId="{3E004BCA-635C-492B-8B28-F18C6FDF0AF2}"/>
          </ac:cxnSpMkLst>
        </pc:cxnChg>
      </pc:sldChg>
      <pc:sldChg chg="addSp delSp modSp add mod">
        <pc:chgData name="Bruciaferri, Diego" userId="fb15263d-0062-49be-8af0-0ba6b1e1c76c" providerId="ADAL" clId="{FE561F4E-FFAD-4009-8114-4FFAC39F6F73}" dt="2021-10-19T11:20:00.033" v="3099" actId="113"/>
        <pc:sldMkLst>
          <pc:docMk/>
          <pc:sldMk cId="692379176" sldId="390"/>
        </pc:sldMkLst>
        <pc:spChg chg="mod ord">
          <ac:chgData name="Bruciaferri, Diego" userId="fb15263d-0062-49be-8af0-0ba6b1e1c76c" providerId="ADAL" clId="{FE561F4E-FFAD-4009-8114-4FFAC39F6F73}" dt="2021-10-19T11:09:59.973" v="2888" actId="166"/>
          <ac:spMkLst>
            <pc:docMk/>
            <pc:sldMk cId="692379176" sldId="390"/>
            <ac:spMk id="2" creationId="{50458DC4-E286-41D1-8405-63C4325DEEB2}"/>
          </ac:spMkLst>
        </pc:spChg>
        <pc:spChg chg="del mod">
          <ac:chgData name="Bruciaferri, Diego" userId="fb15263d-0062-49be-8af0-0ba6b1e1c76c" providerId="ADAL" clId="{FE561F4E-FFAD-4009-8114-4FFAC39F6F73}" dt="2021-10-19T11:16:48.266" v="3019" actId="478"/>
          <ac:spMkLst>
            <pc:docMk/>
            <pc:sldMk cId="692379176" sldId="390"/>
            <ac:spMk id="7" creationId="{BD37112D-680D-4386-BF0C-EDD0EFC943A3}"/>
          </ac:spMkLst>
        </pc:spChg>
        <pc:spChg chg="del mod">
          <ac:chgData name="Bruciaferri, Diego" userId="fb15263d-0062-49be-8af0-0ba6b1e1c76c" providerId="ADAL" clId="{FE561F4E-FFAD-4009-8114-4FFAC39F6F73}" dt="2021-10-19T11:13:28.683" v="2958" actId="478"/>
          <ac:spMkLst>
            <pc:docMk/>
            <pc:sldMk cId="692379176" sldId="390"/>
            <ac:spMk id="8" creationId="{6E0D80B5-1189-4E19-A68A-7B062AC0997F}"/>
          </ac:spMkLst>
        </pc:spChg>
        <pc:spChg chg="add mod">
          <ac:chgData name="Bruciaferri, Diego" userId="fb15263d-0062-49be-8af0-0ba6b1e1c76c" providerId="ADAL" clId="{FE561F4E-FFAD-4009-8114-4FFAC39F6F73}" dt="2021-10-19T11:16:43.350" v="3018" actId="1036"/>
          <ac:spMkLst>
            <pc:docMk/>
            <pc:sldMk cId="692379176" sldId="390"/>
            <ac:spMk id="11" creationId="{AC53BDD4-3C53-4AF7-A72C-9416FF8386A3}"/>
          </ac:spMkLst>
        </pc:spChg>
        <pc:spChg chg="add mod">
          <ac:chgData name="Bruciaferri, Diego" userId="fb15263d-0062-49be-8af0-0ba6b1e1c76c" providerId="ADAL" clId="{FE561F4E-FFAD-4009-8114-4FFAC39F6F73}" dt="2021-10-19T11:16:43.350" v="3018" actId="1036"/>
          <ac:spMkLst>
            <pc:docMk/>
            <pc:sldMk cId="692379176" sldId="390"/>
            <ac:spMk id="12" creationId="{8F43D011-3CE0-4ABE-BA08-F1EF353CEDD3}"/>
          </ac:spMkLst>
        </pc:spChg>
        <pc:spChg chg="add mod">
          <ac:chgData name="Bruciaferri, Diego" userId="fb15263d-0062-49be-8af0-0ba6b1e1c76c" providerId="ADAL" clId="{FE561F4E-FFAD-4009-8114-4FFAC39F6F73}" dt="2021-10-19T11:16:43.350" v="3018" actId="1036"/>
          <ac:spMkLst>
            <pc:docMk/>
            <pc:sldMk cId="692379176" sldId="390"/>
            <ac:spMk id="13" creationId="{A76C0C33-B82B-4D49-AFB6-E76CC289D910}"/>
          </ac:spMkLst>
        </pc:spChg>
        <pc:spChg chg="add mod">
          <ac:chgData name="Bruciaferri, Diego" userId="fb15263d-0062-49be-8af0-0ba6b1e1c76c" providerId="ADAL" clId="{FE561F4E-FFAD-4009-8114-4FFAC39F6F73}" dt="2021-10-19T11:16:43.350" v="3018" actId="1036"/>
          <ac:spMkLst>
            <pc:docMk/>
            <pc:sldMk cId="692379176" sldId="390"/>
            <ac:spMk id="14" creationId="{94346F1F-7182-4EB6-BBBD-02AB26A6F560}"/>
          </ac:spMkLst>
        </pc:spChg>
        <pc:spChg chg="add mod">
          <ac:chgData name="Bruciaferri, Diego" userId="fb15263d-0062-49be-8af0-0ba6b1e1c76c" providerId="ADAL" clId="{FE561F4E-FFAD-4009-8114-4FFAC39F6F73}" dt="2021-10-19T11:16:43.350" v="3018" actId="1036"/>
          <ac:spMkLst>
            <pc:docMk/>
            <pc:sldMk cId="692379176" sldId="390"/>
            <ac:spMk id="17" creationId="{3801147E-4257-4D1F-8E34-64CA4CF63BE9}"/>
          </ac:spMkLst>
        </pc:spChg>
        <pc:spChg chg="add mod">
          <ac:chgData name="Bruciaferri, Diego" userId="fb15263d-0062-49be-8af0-0ba6b1e1c76c" providerId="ADAL" clId="{FE561F4E-FFAD-4009-8114-4FFAC39F6F73}" dt="2021-10-19T11:16:43.350" v="3018" actId="1036"/>
          <ac:spMkLst>
            <pc:docMk/>
            <pc:sldMk cId="692379176" sldId="390"/>
            <ac:spMk id="18" creationId="{0513977E-A1E4-403B-89EA-BE3DA9E8E306}"/>
          </ac:spMkLst>
        </pc:spChg>
        <pc:spChg chg="add mod">
          <ac:chgData name="Bruciaferri, Diego" userId="fb15263d-0062-49be-8af0-0ba6b1e1c76c" providerId="ADAL" clId="{FE561F4E-FFAD-4009-8114-4FFAC39F6F73}" dt="2021-10-19T11:16:43.350" v="3018" actId="1036"/>
          <ac:spMkLst>
            <pc:docMk/>
            <pc:sldMk cId="692379176" sldId="390"/>
            <ac:spMk id="19" creationId="{79F4C892-C97A-4484-9766-89627CECE8E1}"/>
          </ac:spMkLst>
        </pc:spChg>
        <pc:spChg chg="add mod">
          <ac:chgData name="Bruciaferri, Diego" userId="fb15263d-0062-49be-8af0-0ba6b1e1c76c" providerId="ADAL" clId="{FE561F4E-FFAD-4009-8114-4FFAC39F6F73}" dt="2021-10-19T11:16:43.350" v="3018" actId="1036"/>
          <ac:spMkLst>
            <pc:docMk/>
            <pc:sldMk cId="692379176" sldId="390"/>
            <ac:spMk id="20" creationId="{4EC250C8-D56D-42B5-AABE-278DB0781A05}"/>
          </ac:spMkLst>
        </pc:spChg>
        <pc:spChg chg="add mod">
          <ac:chgData name="Bruciaferri, Diego" userId="fb15263d-0062-49be-8af0-0ba6b1e1c76c" providerId="ADAL" clId="{FE561F4E-FFAD-4009-8114-4FFAC39F6F73}" dt="2021-10-19T11:16:54.665" v="3029" actId="1035"/>
          <ac:spMkLst>
            <pc:docMk/>
            <pc:sldMk cId="692379176" sldId="390"/>
            <ac:spMk id="25" creationId="{53570132-74C0-455A-B3FE-890CACE9A477}"/>
          </ac:spMkLst>
        </pc:spChg>
        <pc:spChg chg="add mod">
          <ac:chgData name="Bruciaferri, Diego" userId="fb15263d-0062-49be-8af0-0ba6b1e1c76c" providerId="ADAL" clId="{FE561F4E-FFAD-4009-8114-4FFAC39F6F73}" dt="2021-10-19T11:19:05.068" v="3088" actId="1076"/>
          <ac:spMkLst>
            <pc:docMk/>
            <pc:sldMk cId="692379176" sldId="390"/>
            <ac:spMk id="26" creationId="{391ED68C-A89F-4DBF-A0AE-E038D48AE65A}"/>
          </ac:spMkLst>
        </pc:spChg>
        <pc:spChg chg="add mod">
          <ac:chgData name="Bruciaferri, Diego" userId="fb15263d-0062-49be-8af0-0ba6b1e1c76c" providerId="ADAL" clId="{FE561F4E-FFAD-4009-8114-4FFAC39F6F73}" dt="2021-10-19T11:20:00.033" v="3099" actId="113"/>
          <ac:spMkLst>
            <pc:docMk/>
            <pc:sldMk cId="692379176" sldId="390"/>
            <ac:spMk id="27" creationId="{162A798F-BE5B-450E-9843-90E40C0465A9}"/>
          </ac:spMkLst>
        </pc:spChg>
        <pc:spChg chg="add mod">
          <ac:chgData name="Bruciaferri, Diego" userId="fb15263d-0062-49be-8af0-0ba6b1e1c76c" providerId="ADAL" clId="{FE561F4E-FFAD-4009-8114-4FFAC39F6F73}" dt="2021-10-19T11:18:43.414" v="3083" actId="1076"/>
          <ac:spMkLst>
            <pc:docMk/>
            <pc:sldMk cId="692379176" sldId="390"/>
            <ac:spMk id="30" creationId="{4CFE4BA7-53AB-4C75-B952-B0AA3F509EE9}"/>
          </ac:spMkLst>
        </pc:spChg>
        <pc:spChg chg="add mod">
          <ac:chgData name="Bruciaferri, Diego" userId="fb15263d-0062-49be-8af0-0ba6b1e1c76c" providerId="ADAL" clId="{FE561F4E-FFAD-4009-8114-4FFAC39F6F73}" dt="2021-10-19T11:19:15.422" v="3089" actId="1076"/>
          <ac:spMkLst>
            <pc:docMk/>
            <pc:sldMk cId="692379176" sldId="390"/>
            <ac:spMk id="31" creationId="{6FC50CD8-AFDC-497B-AD81-4B90213292CE}"/>
          </ac:spMkLst>
        </pc:spChg>
        <pc:spChg chg="add mod">
          <ac:chgData name="Bruciaferri, Diego" userId="fb15263d-0062-49be-8af0-0ba6b1e1c76c" providerId="ADAL" clId="{FE561F4E-FFAD-4009-8114-4FFAC39F6F73}" dt="2021-10-19T11:19:25.029" v="3091" actId="1076"/>
          <ac:spMkLst>
            <pc:docMk/>
            <pc:sldMk cId="692379176" sldId="390"/>
            <ac:spMk id="32" creationId="{7F425B7D-6990-4AFE-9D76-2E513768444A}"/>
          </ac:spMkLst>
        </pc:spChg>
        <pc:spChg chg="add mod">
          <ac:chgData name="Bruciaferri, Diego" userId="fb15263d-0062-49be-8af0-0ba6b1e1c76c" providerId="ADAL" clId="{FE561F4E-FFAD-4009-8114-4FFAC39F6F73}" dt="2021-10-19T11:16:43.350" v="3018" actId="1036"/>
          <ac:spMkLst>
            <pc:docMk/>
            <pc:sldMk cId="692379176" sldId="390"/>
            <ac:spMk id="33" creationId="{3FA409DD-591E-4193-BA59-20A7833CB7B2}"/>
          </ac:spMkLst>
        </pc:spChg>
        <pc:spChg chg="add mod">
          <ac:chgData name="Bruciaferri, Diego" userId="fb15263d-0062-49be-8af0-0ba6b1e1c76c" providerId="ADAL" clId="{FE561F4E-FFAD-4009-8114-4FFAC39F6F73}" dt="2021-10-19T11:16:43.350" v="3018" actId="1036"/>
          <ac:spMkLst>
            <pc:docMk/>
            <pc:sldMk cId="692379176" sldId="390"/>
            <ac:spMk id="34" creationId="{C53CA6A1-E72F-493C-9F7B-DE8F3777AFE0}"/>
          </ac:spMkLst>
        </pc:spChg>
        <pc:spChg chg="add mod">
          <ac:chgData name="Bruciaferri, Diego" userId="fb15263d-0062-49be-8af0-0ba6b1e1c76c" providerId="ADAL" clId="{FE561F4E-FFAD-4009-8114-4FFAC39F6F73}" dt="2021-10-19T11:16:43.350" v="3018" actId="1036"/>
          <ac:spMkLst>
            <pc:docMk/>
            <pc:sldMk cId="692379176" sldId="390"/>
            <ac:spMk id="35" creationId="{A5A0CB52-95C6-4EDD-9233-DEEA63E52E12}"/>
          </ac:spMkLst>
        </pc:spChg>
        <pc:spChg chg="add mod">
          <ac:chgData name="Bruciaferri, Diego" userId="fb15263d-0062-49be-8af0-0ba6b1e1c76c" providerId="ADAL" clId="{FE561F4E-FFAD-4009-8114-4FFAC39F6F73}" dt="2021-10-19T11:16:43.350" v="3018" actId="1036"/>
          <ac:spMkLst>
            <pc:docMk/>
            <pc:sldMk cId="692379176" sldId="390"/>
            <ac:spMk id="37" creationId="{1BFCEFEB-7687-4D3F-9B9C-23ADC0543658}"/>
          </ac:spMkLst>
        </pc:spChg>
        <pc:spChg chg="add mod">
          <ac:chgData name="Bruciaferri, Diego" userId="fb15263d-0062-49be-8af0-0ba6b1e1c76c" providerId="ADAL" clId="{FE561F4E-FFAD-4009-8114-4FFAC39F6F73}" dt="2021-10-19T11:17:03.416" v="3030" actId="1076"/>
          <ac:spMkLst>
            <pc:docMk/>
            <pc:sldMk cId="692379176" sldId="390"/>
            <ac:spMk id="38" creationId="{D67569FC-D005-4C63-BD04-F68E7DF038F8}"/>
          </ac:spMkLst>
        </pc:spChg>
        <pc:spChg chg="add mod">
          <ac:chgData name="Bruciaferri, Diego" userId="fb15263d-0062-49be-8af0-0ba6b1e1c76c" providerId="ADAL" clId="{FE561F4E-FFAD-4009-8114-4FFAC39F6F73}" dt="2021-10-19T11:17:06.183" v="3031" actId="1076"/>
          <ac:spMkLst>
            <pc:docMk/>
            <pc:sldMk cId="692379176" sldId="390"/>
            <ac:spMk id="39" creationId="{6B610F42-1F6A-4AF3-8737-00364C9B0BE4}"/>
          </ac:spMkLst>
        </pc:spChg>
        <pc:spChg chg="add mod">
          <ac:chgData name="Bruciaferri, Diego" userId="fb15263d-0062-49be-8af0-0ba6b1e1c76c" providerId="ADAL" clId="{FE561F4E-FFAD-4009-8114-4FFAC39F6F73}" dt="2021-10-19T11:19:30.106" v="3095" actId="1036"/>
          <ac:spMkLst>
            <pc:docMk/>
            <pc:sldMk cId="692379176" sldId="390"/>
            <ac:spMk id="40" creationId="{CEB68808-5A5F-4E30-A495-4741FB1A7CBD}"/>
          </ac:spMkLst>
        </pc:spChg>
        <pc:picChg chg="add del mod">
          <ac:chgData name="Bruciaferri, Diego" userId="fb15263d-0062-49be-8af0-0ba6b1e1c76c" providerId="ADAL" clId="{FE561F4E-FFAD-4009-8114-4FFAC39F6F73}" dt="2021-10-19T10:31:20.075" v="2051" actId="478"/>
          <ac:picMkLst>
            <pc:docMk/>
            <pc:sldMk cId="692379176" sldId="390"/>
            <ac:picMk id="4" creationId="{09BF3D83-6032-4E21-BFC3-B30DC06CF31F}"/>
          </ac:picMkLst>
        </pc:picChg>
        <pc:picChg chg="add mod modCrop">
          <ac:chgData name="Bruciaferri, Diego" userId="fb15263d-0062-49be-8af0-0ba6b1e1c76c" providerId="ADAL" clId="{FE561F4E-FFAD-4009-8114-4FFAC39F6F73}" dt="2021-10-19T11:16:43.350" v="3018" actId="1036"/>
          <ac:picMkLst>
            <pc:docMk/>
            <pc:sldMk cId="692379176" sldId="390"/>
            <ac:picMk id="6" creationId="{27791DEF-3F2E-4824-ABB7-75B67151ACB3}"/>
          </ac:picMkLst>
        </pc:picChg>
        <pc:picChg chg="add mod modCrop">
          <ac:chgData name="Bruciaferri, Diego" userId="fb15263d-0062-49be-8af0-0ba6b1e1c76c" providerId="ADAL" clId="{FE561F4E-FFAD-4009-8114-4FFAC39F6F73}" dt="2021-10-19T11:16:43.350" v="3018" actId="1036"/>
          <ac:picMkLst>
            <pc:docMk/>
            <pc:sldMk cId="692379176" sldId="390"/>
            <ac:picMk id="10" creationId="{B70BAF93-F6C7-4572-A509-C09876EADCE0}"/>
          </ac:picMkLst>
        </pc:picChg>
        <pc:picChg chg="add mod modCrop">
          <ac:chgData name="Bruciaferri, Diego" userId="fb15263d-0062-49be-8af0-0ba6b1e1c76c" providerId="ADAL" clId="{FE561F4E-FFAD-4009-8114-4FFAC39F6F73}" dt="2021-10-19T11:16:43.350" v="3018" actId="1036"/>
          <ac:picMkLst>
            <pc:docMk/>
            <pc:sldMk cId="692379176" sldId="390"/>
            <ac:picMk id="16" creationId="{3F1ED35B-15D7-41A6-9D14-F84CE428538B}"/>
          </ac:picMkLst>
        </pc:picChg>
        <pc:picChg chg="add del mod modCrop">
          <ac:chgData name="Bruciaferri, Diego" userId="fb15263d-0062-49be-8af0-0ba6b1e1c76c" providerId="ADAL" clId="{FE561F4E-FFAD-4009-8114-4FFAC39F6F73}" dt="2021-10-19T10:51:31.474" v="2329" actId="478"/>
          <ac:picMkLst>
            <pc:docMk/>
            <pc:sldMk cId="692379176" sldId="390"/>
            <ac:picMk id="22" creationId="{EE925768-F2BE-43CC-8A0D-FEC02D125B08}"/>
          </ac:picMkLst>
        </pc:picChg>
        <pc:picChg chg="add mod modCrop">
          <ac:chgData name="Bruciaferri, Diego" userId="fb15263d-0062-49be-8af0-0ba6b1e1c76c" providerId="ADAL" clId="{FE561F4E-FFAD-4009-8114-4FFAC39F6F73}" dt="2021-10-19T11:16:43.350" v="3018" actId="1036"/>
          <ac:picMkLst>
            <pc:docMk/>
            <pc:sldMk cId="692379176" sldId="390"/>
            <ac:picMk id="24" creationId="{DBAA7D97-E415-4AFA-A4FE-538BD38D01DA}"/>
          </ac:picMkLst>
        </pc:picChg>
        <pc:picChg chg="add mod">
          <ac:chgData name="Bruciaferri, Diego" userId="fb15263d-0062-49be-8af0-0ba6b1e1c76c" providerId="ADAL" clId="{FE561F4E-FFAD-4009-8114-4FFAC39F6F73}" dt="2021-10-19T11:18:01.345" v="3073" actId="1038"/>
          <ac:picMkLst>
            <pc:docMk/>
            <pc:sldMk cId="692379176" sldId="390"/>
            <ac:picMk id="28" creationId="{5E8209FB-1512-4720-8964-C3E5335DDED7}"/>
          </ac:picMkLst>
        </pc:picChg>
        <pc:picChg chg="add mod">
          <ac:chgData name="Bruciaferri, Diego" userId="fb15263d-0062-49be-8af0-0ba6b1e1c76c" providerId="ADAL" clId="{FE561F4E-FFAD-4009-8114-4FFAC39F6F73}" dt="2021-10-19T11:18:01.345" v="3073" actId="1038"/>
          <ac:picMkLst>
            <pc:docMk/>
            <pc:sldMk cId="692379176" sldId="390"/>
            <ac:picMk id="29" creationId="{E3A763D2-E853-42CB-A770-2C34572D5DE7}"/>
          </ac:picMkLst>
        </pc:picChg>
      </pc:sldChg>
      <pc:sldChg chg="addSp modSp add mod">
        <pc:chgData name="Bruciaferri, Diego" userId="fb15263d-0062-49be-8af0-0ba6b1e1c76c" providerId="ADAL" clId="{FE561F4E-FFAD-4009-8114-4FFAC39F6F73}" dt="2021-10-19T09:45:13.137" v="1872" actId="1076"/>
        <pc:sldMkLst>
          <pc:docMk/>
          <pc:sldMk cId="2151221759" sldId="391"/>
        </pc:sldMkLst>
        <pc:spChg chg="add mod">
          <ac:chgData name="Bruciaferri, Diego" userId="fb15263d-0062-49be-8af0-0ba6b1e1c76c" providerId="ADAL" clId="{FE561F4E-FFAD-4009-8114-4FFAC39F6F73}" dt="2021-10-19T09:45:13.137" v="1872" actId="1076"/>
          <ac:spMkLst>
            <pc:docMk/>
            <pc:sldMk cId="2151221759" sldId="391"/>
            <ac:spMk id="21" creationId="{674B5682-0AA3-4AE9-83D4-38421A1F9F57}"/>
          </ac:spMkLst>
        </pc:spChg>
      </pc:sldChg>
      <pc:sldChg chg="delSp modSp add mod">
        <pc:chgData name="Bruciaferri, Diego" userId="fb15263d-0062-49be-8af0-0ba6b1e1c76c" providerId="ADAL" clId="{FE561F4E-FFAD-4009-8114-4FFAC39F6F73}" dt="2021-10-19T09:50:18.293" v="2006" actId="1076"/>
        <pc:sldMkLst>
          <pc:docMk/>
          <pc:sldMk cId="2971860663" sldId="392"/>
        </pc:sldMkLst>
        <pc:spChg chg="del">
          <ac:chgData name="Bruciaferri, Diego" userId="fb15263d-0062-49be-8af0-0ba6b1e1c76c" providerId="ADAL" clId="{FE561F4E-FFAD-4009-8114-4FFAC39F6F73}" dt="2021-10-19T09:49:06.644" v="1916" actId="478"/>
          <ac:spMkLst>
            <pc:docMk/>
            <pc:sldMk cId="2971860663" sldId="392"/>
            <ac:spMk id="13" creationId="{53DEB94B-04E8-4873-B8E6-368BB449CCE4}"/>
          </ac:spMkLst>
        </pc:spChg>
        <pc:spChg chg="mod">
          <ac:chgData name="Bruciaferri, Diego" userId="fb15263d-0062-49be-8af0-0ba6b1e1c76c" providerId="ADAL" clId="{FE561F4E-FFAD-4009-8114-4FFAC39F6F73}" dt="2021-10-19T09:50:18.293" v="2006" actId="1076"/>
          <ac:spMkLst>
            <pc:docMk/>
            <pc:sldMk cId="2971860663" sldId="392"/>
            <ac:spMk id="14" creationId="{3E41FAB5-3C81-496C-9C15-15F71D5928CD}"/>
          </ac:spMkLst>
        </pc:spChg>
        <pc:spChg chg="del">
          <ac:chgData name="Bruciaferri, Diego" userId="fb15263d-0062-49be-8af0-0ba6b1e1c76c" providerId="ADAL" clId="{FE561F4E-FFAD-4009-8114-4FFAC39F6F73}" dt="2021-10-19T09:49:09.731" v="1917" actId="478"/>
          <ac:spMkLst>
            <pc:docMk/>
            <pc:sldMk cId="2971860663" sldId="392"/>
            <ac:spMk id="17" creationId="{691E9D2B-9006-4153-B381-0307E3BAC931}"/>
          </ac:spMkLst>
        </pc:spChg>
        <pc:spChg chg="del">
          <ac:chgData name="Bruciaferri, Diego" userId="fb15263d-0062-49be-8af0-0ba6b1e1c76c" providerId="ADAL" clId="{FE561F4E-FFAD-4009-8114-4FFAC39F6F73}" dt="2021-10-19T09:49:09.731" v="1917" actId="478"/>
          <ac:spMkLst>
            <pc:docMk/>
            <pc:sldMk cId="2971860663" sldId="392"/>
            <ac:spMk id="18" creationId="{1FA68B64-B4A7-4A07-A070-55418B43CFDA}"/>
          </ac:spMkLst>
        </pc:spChg>
        <pc:picChg chg="del">
          <ac:chgData name="Bruciaferri, Diego" userId="fb15263d-0062-49be-8af0-0ba6b1e1c76c" providerId="ADAL" clId="{FE561F4E-FFAD-4009-8114-4FFAC39F6F73}" dt="2021-10-19T09:49:09.731" v="1917" actId="478"/>
          <ac:picMkLst>
            <pc:docMk/>
            <pc:sldMk cId="2971860663" sldId="392"/>
            <ac:picMk id="3" creationId="{F36A6AA9-7CAC-4BC8-BC0A-716DC62CEFEA}"/>
          </ac:picMkLst>
        </pc:picChg>
        <pc:picChg chg="del">
          <ac:chgData name="Bruciaferri, Diego" userId="fb15263d-0062-49be-8af0-0ba6b1e1c76c" providerId="ADAL" clId="{FE561F4E-FFAD-4009-8114-4FFAC39F6F73}" dt="2021-10-19T09:49:09.731" v="1917" actId="478"/>
          <ac:picMkLst>
            <pc:docMk/>
            <pc:sldMk cId="2971860663" sldId="392"/>
            <ac:picMk id="6" creationId="{D4EE4B18-A84B-4437-87C3-F833BC1E3429}"/>
          </ac:picMkLst>
        </pc:picChg>
        <pc:picChg chg="del">
          <ac:chgData name="Bruciaferri, Diego" userId="fb15263d-0062-49be-8af0-0ba6b1e1c76c" providerId="ADAL" clId="{FE561F4E-FFAD-4009-8114-4FFAC39F6F73}" dt="2021-10-19T09:49:09.731" v="1917" actId="478"/>
          <ac:picMkLst>
            <pc:docMk/>
            <pc:sldMk cId="2971860663" sldId="392"/>
            <ac:picMk id="10" creationId="{EB036ACC-53D4-4A01-B6DF-CCAC5203C5EB}"/>
          </ac:picMkLst>
        </pc:picChg>
      </pc:sldChg>
      <pc:sldChg chg="addSp delSp modSp add mod">
        <pc:chgData name="Bruciaferri, Diego" userId="fb15263d-0062-49be-8af0-0ba6b1e1c76c" providerId="ADAL" clId="{FE561F4E-FFAD-4009-8114-4FFAC39F6F73}" dt="2021-10-19T12:40:48.701" v="3570" actId="166"/>
        <pc:sldMkLst>
          <pc:docMk/>
          <pc:sldMk cId="289990270" sldId="393"/>
        </pc:sldMkLst>
        <pc:spChg chg="mod">
          <ac:chgData name="Bruciaferri, Diego" userId="fb15263d-0062-49be-8af0-0ba6b1e1c76c" providerId="ADAL" clId="{FE561F4E-FFAD-4009-8114-4FFAC39F6F73}" dt="2021-10-19T12:24:27.904" v="3219" actId="20577"/>
          <ac:spMkLst>
            <pc:docMk/>
            <pc:sldMk cId="289990270" sldId="393"/>
            <ac:spMk id="2" creationId="{50458DC4-E286-41D1-8405-63C4325DEEB2}"/>
          </ac:spMkLst>
        </pc:spChg>
        <pc:spChg chg="mod">
          <ac:chgData name="Bruciaferri, Diego" userId="fb15263d-0062-49be-8af0-0ba6b1e1c76c" providerId="ADAL" clId="{FE561F4E-FFAD-4009-8114-4FFAC39F6F73}" dt="2021-10-19T12:23:22.111" v="3104" actId="1076"/>
          <ac:spMkLst>
            <pc:docMk/>
            <pc:sldMk cId="289990270" sldId="393"/>
            <ac:spMk id="9" creationId="{378EF62A-1273-47AB-96BA-E3925649CF26}"/>
          </ac:spMkLst>
        </pc:spChg>
        <pc:spChg chg="del">
          <ac:chgData name="Bruciaferri, Diego" userId="fb15263d-0062-49be-8af0-0ba6b1e1c76c" providerId="ADAL" clId="{FE561F4E-FFAD-4009-8114-4FFAC39F6F73}" dt="2021-10-19T12:23:27.731" v="3106" actId="478"/>
          <ac:spMkLst>
            <pc:docMk/>
            <pc:sldMk cId="289990270" sldId="393"/>
            <ac:spMk id="11" creationId="{AC53BDD4-3C53-4AF7-A72C-9416FF8386A3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12" creationId="{8F43D011-3CE0-4ABE-BA08-F1EF353CEDD3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13" creationId="{A76C0C33-B82B-4D49-AFB6-E76CC289D910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14" creationId="{94346F1F-7182-4EB6-BBBD-02AB26A6F560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17" creationId="{3801147E-4257-4D1F-8E34-64CA4CF63BE9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18" creationId="{0513977E-A1E4-403B-89EA-BE3DA9E8E306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19" creationId="{79F4C892-C97A-4484-9766-89627CECE8E1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20" creationId="{4EC250C8-D56D-42B5-AABE-278DB0781A05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25" creationId="{53570132-74C0-455A-B3FE-890CACE9A477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26" creationId="{391ED68C-A89F-4DBF-A0AE-E038D48AE65A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27" creationId="{162A798F-BE5B-450E-9843-90E40C0465A9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30" creationId="{4CFE4BA7-53AB-4C75-B952-B0AA3F509EE9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31" creationId="{6FC50CD8-AFDC-497B-AD81-4B90213292CE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32" creationId="{7F425B7D-6990-4AFE-9D76-2E513768444A}"/>
          </ac:spMkLst>
        </pc:spChg>
        <pc:spChg chg="del">
          <ac:chgData name="Bruciaferri, Diego" userId="fb15263d-0062-49be-8af0-0ba6b1e1c76c" providerId="ADAL" clId="{FE561F4E-FFAD-4009-8114-4FFAC39F6F73}" dt="2021-10-19T12:23:23.960" v="3105" actId="478"/>
          <ac:spMkLst>
            <pc:docMk/>
            <pc:sldMk cId="289990270" sldId="393"/>
            <ac:spMk id="33" creationId="{3FA409DD-591E-4193-BA59-20A7833CB7B2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34" creationId="{C53CA6A1-E72F-493C-9F7B-DE8F3777AFE0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35" creationId="{A5A0CB52-95C6-4EDD-9233-DEEA63E52E12}"/>
          </ac:spMkLst>
        </pc:spChg>
        <pc:spChg chg="del">
          <ac:chgData name="Bruciaferri, Diego" userId="fb15263d-0062-49be-8af0-0ba6b1e1c76c" providerId="ADAL" clId="{FE561F4E-FFAD-4009-8114-4FFAC39F6F73}" dt="2021-10-19T12:23:19.105" v="3102" actId="478"/>
          <ac:spMkLst>
            <pc:docMk/>
            <pc:sldMk cId="289990270" sldId="393"/>
            <ac:spMk id="37" creationId="{1BFCEFEB-7687-4D3F-9B9C-23ADC0543658}"/>
          </ac:spMkLst>
        </pc:spChg>
        <pc:spChg chg="del">
          <ac:chgData name="Bruciaferri, Diego" userId="fb15263d-0062-49be-8af0-0ba6b1e1c76c" providerId="ADAL" clId="{FE561F4E-FFAD-4009-8114-4FFAC39F6F73}" dt="2021-10-19T12:23:29.826" v="3107" actId="478"/>
          <ac:spMkLst>
            <pc:docMk/>
            <pc:sldMk cId="289990270" sldId="393"/>
            <ac:spMk id="38" creationId="{D67569FC-D005-4C63-BD04-F68E7DF038F8}"/>
          </ac:spMkLst>
        </pc:spChg>
        <pc:spChg chg="del">
          <ac:chgData name="Bruciaferri, Diego" userId="fb15263d-0062-49be-8af0-0ba6b1e1c76c" providerId="ADAL" clId="{FE561F4E-FFAD-4009-8114-4FFAC39F6F73}" dt="2021-10-19T12:23:23.960" v="3105" actId="478"/>
          <ac:spMkLst>
            <pc:docMk/>
            <pc:sldMk cId="289990270" sldId="393"/>
            <ac:spMk id="39" creationId="{6B610F42-1F6A-4AF3-8737-00364C9B0BE4}"/>
          </ac:spMkLst>
        </pc:spChg>
        <pc:spChg chg="del">
          <ac:chgData name="Bruciaferri, Diego" userId="fb15263d-0062-49be-8af0-0ba6b1e1c76c" providerId="ADAL" clId="{FE561F4E-FFAD-4009-8114-4FFAC39F6F73}" dt="2021-10-19T12:23:27.731" v="3106" actId="478"/>
          <ac:spMkLst>
            <pc:docMk/>
            <pc:sldMk cId="289990270" sldId="393"/>
            <ac:spMk id="40" creationId="{CEB68808-5A5F-4E30-A495-4741FB1A7CBD}"/>
          </ac:spMkLst>
        </pc:spChg>
        <pc:spChg chg="add mod">
          <ac:chgData name="Bruciaferri, Diego" userId="fb15263d-0062-49be-8af0-0ba6b1e1c76c" providerId="ADAL" clId="{FE561F4E-FFAD-4009-8114-4FFAC39F6F73}" dt="2021-10-19T12:40:34.611" v="3568" actId="164"/>
          <ac:spMkLst>
            <pc:docMk/>
            <pc:sldMk cId="289990270" sldId="393"/>
            <ac:spMk id="45" creationId="{F0BBC15D-8676-40FC-BA94-D63F84C51574}"/>
          </ac:spMkLst>
        </pc:spChg>
        <pc:spChg chg="add mod">
          <ac:chgData name="Bruciaferri, Diego" userId="fb15263d-0062-49be-8af0-0ba6b1e1c76c" providerId="ADAL" clId="{FE561F4E-FFAD-4009-8114-4FFAC39F6F73}" dt="2021-10-19T12:40:34.611" v="3568" actId="164"/>
          <ac:spMkLst>
            <pc:docMk/>
            <pc:sldMk cId="289990270" sldId="393"/>
            <ac:spMk id="46" creationId="{5EBFF7D1-D839-417E-871F-58CC989292CE}"/>
          </ac:spMkLst>
        </pc:spChg>
        <pc:spChg chg="add mod">
          <ac:chgData name="Bruciaferri, Diego" userId="fb15263d-0062-49be-8af0-0ba6b1e1c76c" providerId="ADAL" clId="{FE561F4E-FFAD-4009-8114-4FFAC39F6F73}" dt="2021-10-19T12:40:34.611" v="3568" actId="164"/>
          <ac:spMkLst>
            <pc:docMk/>
            <pc:sldMk cId="289990270" sldId="393"/>
            <ac:spMk id="47" creationId="{6A94E02B-BED2-49F7-A6D1-A04986FD9097}"/>
          </ac:spMkLst>
        </pc:spChg>
        <pc:spChg chg="add mod">
          <ac:chgData name="Bruciaferri, Diego" userId="fb15263d-0062-49be-8af0-0ba6b1e1c76c" providerId="ADAL" clId="{FE561F4E-FFAD-4009-8114-4FFAC39F6F73}" dt="2021-10-19T12:40:34.611" v="3568" actId="164"/>
          <ac:spMkLst>
            <pc:docMk/>
            <pc:sldMk cId="289990270" sldId="393"/>
            <ac:spMk id="48" creationId="{0A920851-FDAC-4694-8F0C-F56F340BDC96}"/>
          </ac:spMkLst>
        </pc:spChg>
        <pc:spChg chg="add mod">
          <ac:chgData name="Bruciaferri, Diego" userId="fb15263d-0062-49be-8af0-0ba6b1e1c76c" providerId="ADAL" clId="{FE561F4E-FFAD-4009-8114-4FFAC39F6F73}" dt="2021-10-19T12:40:34.611" v="3568" actId="164"/>
          <ac:spMkLst>
            <pc:docMk/>
            <pc:sldMk cId="289990270" sldId="393"/>
            <ac:spMk id="49" creationId="{16664BCF-BB98-4D0F-A8C9-D2F10A917475}"/>
          </ac:spMkLst>
        </pc:spChg>
        <pc:spChg chg="add mod">
          <ac:chgData name="Bruciaferri, Diego" userId="fb15263d-0062-49be-8af0-0ba6b1e1c76c" providerId="ADAL" clId="{FE561F4E-FFAD-4009-8114-4FFAC39F6F73}" dt="2021-10-19T12:40:34.611" v="3568" actId="164"/>
          <ac:spMkLst>
            <pc:docMk/>
            <pc:sldMk cId="289990270" sldId="393"/>
            <ac:spMk id="50" creationId="{DA15F441-6A69-4109-8D55-64CA4DCB6E5E}"/>
          </ac:spMkLst>
        </pc:spChg>
        <pc:spChg chg="add mod">
          <ac:chgData name="Bruciaferri, Diego" userId="fb15263d-0062-49be-8af0-0ba6b1e1c76c" providerId="ADAL" clId="{FE561F4E-FFAD-4009-8114-4FFAC39F6F73}" dt="2021-10-19T12:40:34.611" v="3568" actId="164"/>
          <ac:spMkLst>
            <pc:docMk/>
            <pc:sldMk cId="289990270" sldId="393"/>
            <ac:spMk id="51" creationId="{1BFDB9BA-970C-4272-A8CA-B502076FE943}"/>
          </ac:spMkLst>
        </pc:spChg>
        <pc:spChg chg="add mod">
          <ac:chgData name="Bruciaferri, Diego" userId="fb15263d-0062-49be-8af0-0ba6b1e1c76c" providerId="ADAL" clId="{FE561F4E-FFAD-4009-8114-4FFAC39F6F73}" dt="2021-10-19T12:40:34.611" v="3568" actId="164"/>
          <ac:spMkLst>
            <pc:docMk/>
            <pc:sldMk cId="289990270" sldId="393"/>
            <ac:spMk id="52" creationId="{B131D724-AD86-4021-BC74-2EFB2701CBCB}"/>
          </ac:spMkLst>
        </pc:spChg>
        <pc:grpChg chg="add del mod">
          <ac:chgData name="Bruciaferri, Diego" userId="fb15263d-0062-49be-8af0-0ba6b1e1c76c" providerId="ADAL" clId="{FE561F4E-FFAD-4009-8114-4FFAC39F6F73}" dt="2021-10-19T12:39:58.766" v="3550" actId="165"/>
          <ac:grpSpMkLst>
            <pc:docMk/>
            <pc:sldMk cId="289990270" sldId="393"/>
            <ac:grpSpMk id="23" creationId="{21A2F380-CCE2-4739-B514-0B61ADB08A8A}"/>
          </ac:grpSpMkLst>
        </pc:grpChg>
        <pc:grpChg chg="add mod">
          <ac:chgData name="Bruciaferri, Diego" userId="fb15263d-0062-49be-8af0-0ba6b1e1c76c" providerId="ADAL" clId="{FE561F4E-FFAD-4009-8114-4FFAC39F6F73}" dt="2021-10-19T12:40:34.611" v="3568" actId="164"/>
          <ac:grpSpMkLst>
            <pc:docMk/>
            <pc:sldMk cId="289990270" sldId="393"/>
            <ac:grpSpMk id="53" creationId="{DF52EF08-3786-46C6-BCEF-51CBAFE262C2}"/>
          </ac:grpSpMkLst>
        </pc:grpChg>
        <pc:picChg chg="add mod topLvl">
          <ac:chgData name="Bruciaferri, Diego" userId="fb15263d-0062-49be-8af0-0ba6b1e1c76c" providerId="ADAL" clId="{FE561F4E-FFAD-4009-8114-4FFAC39F6F73}" dt="2021-10-19T12:40:34.611" v="3568" actId="164"/>
          <ac:picMkLst>
            <pc:docMk/>
            <pc:sldMk cId="289990270" sldId="393"/>
            <ac:picMk id="4" creationId="{DD0FF287-301B-4173-AD57-B0A6DF6AF0C0}"/>
          </ac:picMkLst>
        </pc:picChg>
        <pc:picChg chg="del">
          <ac:chgData name="Bruciaferri, Diego" userId="fb15263d-0062-49be-8af0-0ba6b1e1c76c" providerId="ADAL" clId="{FE561F4E-FFAD-4009-8114-4FFAC39F6F73}" dt="2021-10-19T12:23:27.731" v="3106" actId="478"/>
          <ac:picMkLst>
            <pc:docMk/>
            <pc:sldMk cId="289990270" sldId="393"/>
            <ac:picMk id="6" creationId="{27791DEF-3F2E-4824-ABB7-75B67151ACB3}"/>
          </ac:picMkLst>
        </pc:picChg>
        <pc:picChg chg="add mod topLvl">
          <ac:chgData name="Bruciaferri, Diego" userId="fb15263d-0062-49be-8af0-0ba6b1e1c76c" providerId="ADAL" clId="{FE561F4E-FFAD-4009-8114-4FFAC39F6F73}" dt="2021-10-19T12:40:34.611" v="3568" actId="164"/>
          <ac:picMkLst>
            <pc:docMk/>
            <pc:sldMk cId="289990270" sldId="393"/>
            <ac:picMk id="7" creationId="{220A5B6F-435E-438F-8E3A-63362136F3B8}"/>
          </ac:picMkLst>
        </pc:picChg>
        <pc:picChg chg="del">
          <ac:chgData name="Bruciaferri, Diego" userId="fb15263d-0062-49be-8af0-0ba6b1e1c76c" providerId="ADAL" clId="{FE561F4E-FFAD-4009-8114-4FFAC39F6F73}" dt="2021-10-19T12:23:27.731" v="3106" actId="478"/>
          <ac:picMkLst>
            <pc:docMk/>
            <pc:sldMk cId="289990270" sldId="393"/>
            <ac:picMk id="10" creationId="{B70BAF93-F6C7-4572-A509-C09876EADCE0}"/>
          </ac:picMkLst>
        </pc:picChg>
        <pc:picChg chg="add mod topLvl">
          <ac:chgData name="Bruciaferri, Diego" userId="fb15263d-0062-49be-8af0-0ba6b1e1c76c" providerId="ADAL" clId="{FE561F4E-FFAD-4009-8114-4FFAC39F6F73}" dt="2021-10-19T12:40:34.611" v="3568" actId="164"/>
          <ac:picMkLst>
            <pc:docMk/>
            <pc:sldMk cId="289990270" sldId="393"/>
            <ac:picMk id="15" creationId="{D8088654-98B0-4DCC-B0A7-B28A04E1BF56}"/>
          </ac:picMkLst>
        </pc:picChg>
        <pc:picChg chg="del">
          <ac:chgData name="Bruciaferri, Diego" userId="fb15263d-0062-49be-8af0-0ba6b1e1c76c" providerId="ADAL" clId="{FE561F4E-FFAD-4009-8114-4FFAC39F6F73}" dt="2021-10-19T12:23:17.033" v="3101" actId="478"/>
          <ac:picMkLst>
            <pc:docMk/>
            <pc:sldMk cId="289990270" sldId="393"/>
            <ac:picMk id="16" creationId="{3F1ED35B-15D7-41A6-9D14-F84CE428538B}"/>
          </ac:picMkLst>
        </pc:picChg>
        <pc:picChg chg="add mod topLvl">
          <ac:chgData name="Bruciaferri, Diego" userId="fb15263d-0062-49be-8af0-0ba6b1e1c76c" providerId="ADAL" clId="{FE561F4E-FFAD-4009-8114-4FFAC39F6F73}" dt="2021-10-19T12:40:34.611" v="3568" actId="164"/>
          <ac:picMkLst>
            <pc:docMk/>
            <pc:sldMk cId="289990270" sldId="393"/>
            <ac:picMk id="22" creationId="{363639E0-60CC-4E84-A874-95F73E17B4BA}"/>
          </ac:picMkLst>
        </pc:picChg>
        <pc:picChg chg="del">
          <ac:chgData name="Bruciaferri, Diego" userId="fb15263d-0062-49be-8af0-0ba6b1e1c76c" providerId="ADAL" clId="{FE561F4E-FFAD-4009-8114-4FFAC39F6F73}" dt="2021-10-19T12:23:19.105" v="3102" actId="478"/>
          <ac:picMkLst>
            <pc:docMk/>
            <pc:sldMk cId="289990270" sldId="393"/>
            <ac:picMk id="24" creationId="{DBAA7D97-E415-4AFA-A4FE-538BD38D01DA}"/>
          </ac:picMkLst>
        </pc:picChg>
        <pc:picChg chg="del">
          <ac:chgData name="Bruciaferri, Diego" userId="fb15263d-0062-49be-8af0-0ba6b1e1c76c" providerId="ADAL" clId="{FE561F4E-FFAD-4009-8114-4FFAC39F6F73}" dt="2021-10-19T12:23:19.105" v="3102" actId="478"/>
          <ac:picMkLst>
            <pc:docMk/>
            <pc:sldMk cId="289990270" sldId="393"/>
            <ac:picMk id="28" creationId="{5E8209FB-1512-4720-8964-C3E5335DDED7}"/>
          </ac:picMkLst>
        </pc:picChg>
        <pc:picChg chg="del">
          <ac:chgData name="Bruciaferri, Diego" userId="fb15263d-0062-49be-8af0-0ba6b1e1c76c" providerId="ADAL" clId="{FE561F4E-FFAD-4009-8114-4FFAC39F6F73}" dt="2021-10-19T12:23:19.105" v="3102" actId="478"/>
          <ac:picMkLst>
            <pc:docMk/>
            <pc:sldMk cId="289990270" sldId="393"/>
            <ac:picMk id="29" creationId="{E3A763D2-E853-42CB-A770-2C34572D5DE7}"/>
          </ac:picMkLst>
        </pc:picChg>
        <pc:picChg chg="add mod topLvl modCrop">
          <ac:chgData name="Bruciaferri, Diego" userId="fb15263d-0062-49be-8af0-0ba6b1e1c76c" providerId="ADAL" clId="{FE561F4E-FFAD-4009-8114-4FFAC39F6F73}" dt="2021-10-19T12:40:34.611" v="3568" actId="164"/>
          <ac:picMkLst>
            <pc:docMk/>
            <pc:sldMk cId="289990270" sldId="393"/>
            <ac:picMk id="41" creationId="{5DD72B39-8BB8-4135-A892-682AE8278308}"/>
          </ac:picMkLst>
        </pc:picChg>
        <pc:picChg chg="add mod">
          <ac:chgData name="Bruciaferri, Diego" userId="fb15263d-0062-49be-8af0-0ba6b1e1c76c" providerId="ADAL" clId="{FE561F4E-FFAD-4009-8114-4FFAC39F6F73}" dt="2021-10-19T12:38:09.163" v="3493" actId="1035"/>
          <ac:picMkLst>
            <pc:docMk/>
            <pc:sldMk cId="289990270" sldId="393"/>
            <ac:picMk id="42" creationId="{F7C880BA-944A-43D2-822F-2B60B8394FD4}"/>
          </ac:picMkLst>
        </pc:picChg>
        <pc:cxnChg chg="add mod ord">
          <ac:chgData name="Bruciaferri, Diego" userId="fb15263d-0062-49be-8af0-0ba6b1e1c76c" providerId="ADAL" clId="{FE561F4E-FFAD-4009-8114-4FFAC39F6F73}" dt="2021-10-19T12:40:48.701" v="3570" actId="166"/>
          <ac:cxnSpMkLst>
            <pc:docMk/>
            <pc:sldMk cId="289990270" sldId="393"/>
            <ac:cxnSpMk id="43" creationId="{4A7BA334-0B3F-421D-B614-2DC8E472751B}"/>
          </ac:cxnSpMkLst>
        </pc:cxnChg>
        <pc:cxnChg chg="add mod ord">
          <ac:chgData name="Bruciaferri, Diego" userId="fb15263d-0062-49be-8af0-0ba6b1e1c76c" providerId="ADAL" clId="{FE561F4E-FFAD-4009-8114-4FFAC39F6F73}" dt="2021-10-19T12:40:44.692" v="3569" actId="166"/>
          <ac:cxnSpMkLst>
            <pc:docMk/>
            <pc:sldMk cId="289990270" sldId="393"/>
            <ac:cxnSpMk id="44" creationId="{1496011B-3F49-4AD9-B2D3-8ACA82F9E666}"/>
          </ac:cxnSpMkLst>
        </pc:cxnChg>
      </pc:sldChg>
      <pc:sldChg chg="addSp delSp modSp add mod">
        <pc:chgData name="Bruciaferri, Diego" userId="fb15263d-0062-49be-8af0-0ba6b1e1c76c" providerId="ADAL" clId="{FE561F4E-FFAD-4009-8114-4FFAC39F6F73}" dt="2021-10-19T13:15:58.748" v="3895" actId="1076"/>
        <pc:sldMkLst>
          <pc:docMk/>
          <pc:sldMk cId="1915213284" sldId="394"/>
        </pc:sldMkLst>
        <pc:spChg chg="mod">
          <ac:chgData name="Bruciaferri, Diego" userId="fb15263d-0062-49be-8af0-0ba6b1e1c76c" providerId="ADAL" clId="{FE561F4E-FFAD-4009-8114-4FFAC39F6F73}" dt="2021-10-19T12:59:55.484" v="3638" actId="1076"/>
          <ac:spMkLst>
            <pc:docMk/>
            <pc:sldMk cId="1915213284" sldId="394"/>
            <ac:spMk id="2" creationId="{50458DC4-E286-41D1-8405-63C4325DEEB2}"/>
          </ac:spMkLst>
        </pc:spChg>
        <pc:spChg chg="add mod">
          <ac:chgData name="Bruciaferri, Diego" userId="fb15263d-0062-49be-8af0-0ba6b1e1c76c" providerId="ADAL" clId="{FE561F4E-FFAD-4009-8114-4FFAC39F6F73}" dt="2021-10-19T13:08:16.911" v="3771" actId="164"/>
          <ac:spMkLst>
            <pc:docMk/>
            <pc:sldMk cId="1915213284" sldId="394"/>
            <ac:spMk id="6" creationId="{63EAEE20-9356-4143-B5C9-9C7A186EB0DA}"/>
          </ac:spMkLst>
        </pc:spChg>
        <pc:spChg chg="add mod">
          <ac:chgData name="Bruciaferri, Diego" userId="fb15263d-0062-49be-8af0-0ba6b1e1c76c" providerId="ADAL" clId="{FE561F4E-FFAD-4009-8114-4FFAC39F6F73}" dt="2021-10-19T13:14:32.868" v="3872" actId="1076"/>
          <ac:spMkLst>
            <pc:docMk/>
            <pc:sldMk cId="1915213284" sldId="394"/>
            <ac:spMk id="20" creationId="{6151E747-811B-4EA8-9CD8-50D6232411F2}"/>
          </ac:spMkLst>
        </pc:spChg>
        <pc:spChg chg="add mod">
          <ac:chgData name="Bruciaferri, Diego" userId="fb15263d-0062-49be-8af0-0ba6b1e1c76c" providerId="ADAL" clId="{FE561F4E-FFAD-4009-8114-4FFAC39F6F73}" dt="2021-10-19T13:15:58.748" v="3895" actId="1076"/>
          <ac:spMkLst>
            <pc:docMk/>
            <pc:sldMk cId="1915213284" sldId="394"/>
            <ac:spMk id="21" creationId="{D3E2F0A3-B169-47A9-936F-CCD5E352F65E}"/>
          </ac:spMkLst>
        </pc:spChg>
        <pc:spChg chg="add mod">
          <ac:chgData name="Bruciaferri, Diego" userId="fb15263d-0062-49be-8af0-0ba6b1e1c76c" providerId="ADAL" clId="{FE561F4E-FFAD-4009-8114-4FFAC39F6F73}" dt="2021-10-19T13:08:16.911" v="3771" actId="164"/>
          <ac:spMkLst>
            <pc:docMk/>
            <pc:sldMk cId="1915213284" sldId="394"/>
            <ac:spMk id="26" creationId="{87FBF0A6-667D-4AA0-B645-B19D1377C22E}"/>
          </ac:spMkLst>
        </pc:spChg>
        <pc:spChg chg="add mod">
          <ac:chgData name="Bruciaferri, Diego" userId="fb15263d-0062-49be-8af0-0ba6b1e1c76c" providerId="ADAL" clId="{FE561F4E-FFAD-4009-8114-4FFAC39F6F73}" dt="2021-10-19T13:08:16.911" v="3771" actId="164"/>
          <ac:spMkLst>
            <pc:docMk/>
            <pc:sldMk cId="1915213284" sldId="394"/>
            <ac:spMk id="27" creationId="{C7D3B0B8-C8B1-435F-A1FD-1335F4BEDC92}"/>
          </ac:spMkLst>
        </pc:spChg>
        <pc:spChg chg="add mod">
          <ac:chgData name="Bruciaferri, Diego" userId="fb15263d-0062-49be-8af0-0ba6b1e1c76c" providerId="ADAL" clId="{FE561F4E-FFAD-4009-8114-4FFAC39F6F73}" dt="2021-10-19T13:08:16.911" v="3771" actId="164"/>
          <ac:spMkLst>
            <pc:docMk/>
            <pc:sldMk cId="1915213284" sldId="394"/>
            <ac:spMk id="28" creationId="{7FC068B5-9E0E-4140-9DC5-2B8E04418C67}"/>
          </ac:spMkLst>
        </pc:spChg>
        <pc:spChg chg="add mod">
          <ac:chgData name="Bruciaferri, Diego" userId="fb15263d-0062-49be-8af0-0ba6b1e1c76c" providerId="ADAL" clId="{FE561F4E-FFAD-4009-8114-4FFAC39F6F73}" dt="2021-10-19T13:14:43.622" v="3874" actId="1076"/>
          <ac:spMkLst>
            <pc:docMk/>
            <pc:sldMk cId="1915213284" sldId="394"/>
            <ac:spMk id="39" creationId="{DBF113B0-21DF-428E-AF3F-3962E66DA6DB}"/>
          </ac:spMkLst>
        </pc:spChg>
        <pc:spChg chg="add mod">
          <ac:chgData name="Bruciaferri, Diego" userId="fb15263d-0062-49be-8af0-0ba6b1e1c76c" providerId="ADAL" clId="{FE561F4E-FFAD-4009-8114-4FFAC39F6F73}" dt="2021-10-19T13:14:55.296" v="3881" actId="20577"/>
          <ac:spMkLst>
            <pc:docMk/>
            <pc:sldMk cId="1915213284" sldId="394"/>
            <ac:spMk id="40" creationId="{CA7DCB05-76DC-4E68-97C6-81D42C0ED2AB}"/>
          </ac:spMkLst>
        </pc:spChg>
        <pc:spChg chg="add mod">
          <ac:chgData name="Bruciaferri, Diego" userId="fb15263d-0062-49be-8af0-0ba6b1e1c76c" providerId="ADAL" clId="{FE561F4E-FFAD-4009-8114-4FFAC39F6F73}" dt="2021-10-19T13:15:08.308" v="3888" actId="20577"/>
          <ac:spMkLst>
            <pc:docMk/>
            <pc:sldMk cId="1915213284" sldId="394"/>
            <ac:spMk id="54" creationId="{B1FA2CA0-2181-4BD2-9A96-8E7A4ADB7596}"/>
          </ac:spMkLst>
        </pc:spChg>
        <pc:grpChg chg="add mod">
          <ac:chgData name="Bruciaferri, Diego" userId="fb15263d-0062-49be-8af0-0ba6b1e1c76c" providerId="ADAL" clId="{FE561F4E-FFAD-4009-8114-4FFAC39F6F73}" dt="2021-10-19T13:08:27.144" v="3783" actId="1036"/>
          <ac:grpSpMkLst>
            <pc:docMk/>
            <pc:sldMk cId="1915213284" sldId="394"/>
            <ac:grpSpMk id="10" creationId="{A62DC59A-C77C-401F-A12A-791C91CFB7DC}"/>
          </ac:grpSpMkLst>
        </pc:grpChg>
        <pc:grpChg chg="del">
          <ac:chgData name="Bruciaferri, Diego" userId="fb15263d-0062-49be-8af0-0ba6b1e1c76c" providerId="ADAL" clId="{FE561F4E-FFAD-4009-8114-4FFAC39F6F73}" dt="2021-10-19T12:43:19.245" v="3614" actId="478"/>
          <ac:grpSpMkLst>
            <pc:docMk/>
            <pc:sldMk cId="1915213284" sldId="394"/>
            <ac:grpSpMk id="53" creationId="{DF52EF08-3786-46C6-BCEF-51CBAFE262C2}"/>
          </ac:grpSpMkLst>
        </pc:grpChg>
        <pc:picChg chg="add mod modCrop">
          <ac:chgData name="Bruciaferri, Diego" userId="fb15263d-0062-49be-8af0-0ba6b1e1c76c" providerId="ADAL" clId="{FE561F4E-FFAD-4009-8114-4FFAC39F6F73}" dt="2021-10-19T13:05:08.791" v="3669" actId="1076"/>
          <ac:picMkLst>
            <pc:docMk/>
            <pc:sldMk cId="1915213284" sldId="394"/>
            <ac:picMk id="5" creationId="{485E2DA1-249E-477B-883E-3B121F3596A0}"/>
          </ac:picMkLst>
        </pc:picChg>
        <pc:picChg chg="add mod">
          <ac:chgData name="Bruciaferri, Diego" userId="fb15263d-0062-49be-8af0-0ba6b1e1c76c" providerId="ADAL" clId="{FE561F4E-FFAD-4009-8114-4FFAC39F6F73}" dt="2021-10-19T13:13:45.021" v="3850" actId="1038"/>
          <ac:picMkLst>
            <pc:docMk/>
            <pc:sldMk cId="1915213284" sldId="394"/>
            <ac:picMk id="12" creationId="{13790B67-7976-4CDF-8985-B589B04FA4B7}"/>
          </ac:picMkLst>
        </pc:picChg>
        <pc:picChg chg="add mod">
          <ac:chgData name="Bruciaferri, Diego" userId="fb15263d-0062-49be-8af0-0ba6b1e1c76c" providerId="ADAL" clId="{FE561F4E-FFAD-4009-8114-4FFAC39F6F73}" dt="2021-10-19T13:13:45.021" v="3850" actId="1038"/>
          <ac:picMkLst>
            <pc:docMk/>
            <pc:sldMk cId="1915213284" sldId="394"/>
            <ac:picMk id="14" creationId="{A4B50055-8F77-4BD3-857F-402B71314EAA}"/>
          </ac:picMkLst>
        </pc:picChg>
        <pc:picChg chg="add mod">
          <ac:chgData name="Bruciaferri, Diego" userId="fb15263d-0062-49be-8af0-0ba6b1e1c76c" providerId="ADAL" clId="{FE561F4E-FFAD-4009-8114-4FFAC39F6F73}" dt="2021-10-19T13:13:45.021" v="3850" actId="1038"/>
          <ac:picMkLst>
            <pc:docMk/>
            <pc:sldMk cId="1915213284" sldId="394"/>
            <ac:picMk id="17" creationId="{32B09680-B6E5-478E-BF6F-99321177D7F4}"/>
          </ac:picMkLst>
        </pc:picChg>
        <pc:picChg chg="add mod">
          <ac:chgData name="Bruciaferri, Diego" userId="fb15263d-0062-49be-8af0-0ba6b1e1c76c" providerId="ADAL" clId="{FE561F4E-FFAD-4009-8114-4FFAC39F6F73}" dt="2021-10-19T13:13:45.021" v="3850" actId="1038"/>
          <ac:picMkLst>
            <pc:docMk/>
            <pc:sldMk cId="1915213284" sldId="394"/>
            <ac:picMk id="19" creationId="{730ABE06-9279-4557-B1C8-7B9B490BE647}"/>
          </ac:picMkLst>
        </pc:picChg>
        <pc:picChg chg="add mod modCrop">
          <ac:chgData name="Bruciaferri, Diego" userId="fb15263d-0062-49be-8af0-0ba6b1e1c76c" providerId="ADAL" clId="{FE561F4E-FFAD-4009-8114-4FFAC39F6F73}" dt="2021-10-19T13:05:08.791" v="3669" actId="1076"/>
          <ac:picMkLst>
            <pc:docMk/>
            <pc:sldMk cId="1915213284" sldId="394"/>
            <ac:picMk id="23" creationId="{452B9298-139D-4080-AFB8-B1E0C9009DC4}"/>
          </ac:picMkLst>
        </pc:picChg>
        <pc:picChg chg="del">
          <ac:chgData name="Bruciaferri, Diego" userId="fb15263d-0062-49be-8af0-0ba6b1e1c76c" providerId="ADAL" clId="{FE561F4E-FFAD-4009-8114-4FFAC39F6F73}" dt="2021-10-19T12:43:22.427" v="3615" actId="478"/>
          <ac:picMkLst>
            <pc:docMk/>
            <pc:sldMk cId="1915213284" sldId="394"/>
            <ac:picMk id="42" creationId="{F7C880BA-944A-43D2-822F-2B60B8394FD4}"/>
          </ac:picMkLst>
        </pc:picChg>
        <pc:cxnChg chg="del">
          <ac:chgData name="Bruciaferri, Diego" userId="fb15263d-0062-49be-8af0-0ba6b1e1c76c" providerId="ADAL" clId="{FE561F4E-FFAD-4009-8114-4FFAC39F6F73}" dt="2021-10-19T12:43:22.427" v="3615" actId="478"/>
          <ac:cxnSpMkLst>
            <pc:docMk/>
            <pc:sldMk cId="1915213284" sldId="394"/>
            <ac:cxnSpMk id="43" creationId="{4A7BA334-0B3F-421D-B614-2DC8E472751B}"/>
          </ac:cxnSpMkLst>
        </pc:cxnChg>
        <pc:cxnChg chg="del">
          <ac:chgData name="Bruciaferri, Diego" userId="fb15263d-0062-49be-8af0-0ba6b1e1c76c" providerId="ADAL" clId="{FE561F4E-FFAD-4009-8114-4FFAC39F6F73}" dt="2021-10-19T12:43:22.427" v="3615" actId="478"/>
          <ac:cxnSpMkLst>
            <pc:docMk/>
            <pc:sldMk cId="1915213284" sldId="394"/>
            <ac:cxnSpMk id="44" creationId="{1496011B-3F49-4AD9-B2D3-8ACA82F9E666}"/>
          </ac:cxnSpMkLst>
        </pc:cxnChg>
      </pc:sldChg>
      <pc:sldChg chg="addSp delSp modSp add mod">
        <pc:chgData name="Bruciaferri, Diego" userId="fb15263d-0062-49be-8af0-0ba6b1e1c76c" providerId="ADAL" clId="{FE561F4E-FFAD-4009-8114-4FFAC39F6F73}" dt="2021-10-19T13:22:55.669" v="4052" actId="1038"/>
        <pc:sldMkLst>
          <pc:docMk/>
          <pc:sldMk cId="1211498103" sldId="395"/>
        </pc:sldMkLst>
        <pc:spChg chg="mod">
          <ac:chgData name="Bruciaferri, Diego" userId="fb15263d-0062-49be-8af0-0ba6b1e1c76c" providerId="ADAL" clId="{FE561F4E-FFAD-4009-8114-4FFAC39F6F73}" dt="2021-10-19T13:20:48.040" v="4010" actId="1037"/>
          <ac:spMkLst>
            <pc:docMk/>
            <pc:sldMk cId="1211498103" sldId="395"/>
            <ac:spMk id="20" creationId="{6151E747-811B-4EA8-9CD8-50D6232411F2}"/>
          </ac:spMkLst>
        </pc:spChg>
        <pc:spChg chg="mod">
          <ac:chgData name="Bruciaferri, Diego" userId="fb15263d-0062-49be-8af0-0ba6b1e1c76c" providerId="ADAL" clId="{FE561F4E-FFAD-4009-8114-4FFAC39F6F73}" dt="2021-10-19T13:17:11.183" v="3961" actId="14100"/>
          <ac:spMkLst>
            <pc:docMk/>
            <pc:sldMk cId="1211498103" sldId="395"/>
            <ac:spMk id="21" creationId="{D3E2F0A3-B169-47A9-936F-CCD5E352F65E}"/>
          </ac:spMkLst>
        </pc:spChg>
        <pc:spChg chg="mod">
          <ac:chgData name="Bruciaferri, Diego" userId="fb15263d-0062-49be-8af0-0ba6b1e1c76c" providerId="ADAL" clId="{FE561F4E-FFAD-4009-8114-4FFAC39F6F73}" dt="2021-10-19T13:20:39.478" v="3993" actId="1036"/>
          <ac:spMkLst>
            <pc:docMk/>
            <pc:sldMk cId="1211498103" sldId="395"/>
            <ac:spMk id="39" creationId="{DBF113B0-21DF-428E-AF3F-3962E66DA6DB}"/>
          </ac:spMkLst>
        </pc:spChg>
        <pc:spChg chg="mod">
          <ac:chgData name="Bruciaferri, Diego" userId="fb15263d-0062-49be-8af0-0ba6b1e1c76c" providerId="ADAL" clId="{FE561F4E-FFAD-4009-8114-4FFAC39F6F73}" dt="2021-10-19T13:22:55.669" v="4052" actId="1038"/>
          <ac:spMkLst>
            <pc:docMk/>
            <pc:sldMk cId="1211498103" sldId="395"/>
            <ac:spMk id="40" creationId="{CA7DCB05-76DC-4E68-97C6-81D42C0ED2AB}"/>
          </ac:spMkLst>
        </pc:spChg>
        <pc:spChg chg="mod">
          <ac:chgData name="Bruciaferri, Diego" userId="fb15263d-0062-49be-8af0-0ba6b1e1c76c" providerId="ADAL" clId="{FE561F4E-FFAD-4009-8114-4FFAC39F6F73}" dt="2021-10-19T13:22:51.246" v="4044" actId="1038"/>
          <ac:spMkLst>
            <pc:docMk/>
            <pc:sldMk cId="1211498103" sldId="395"/>
            <ac:spMk id="54" creationId="{B1FA2CA0-2181-4BD2-9A96-8E7A4ADB7596}"/>
          </ac:spMkLst>
        </pc:spChg>
        <pc:picChg chg="add mod ord">
          <ac:chgData name="Bruciaferri, Diego" userId="fb15263d-0062-49be-8af0-0ba6b1e1c76c" providerId="ADAL" clId="{FE561F4E-FFAD-4009-8114-4FFAC39F6F73}" dt="2021-10-19T13:18:27.530" v="3975" actId="14100"/>
          <ac:picMkLst>
            <pc:docMk/>
            <pc:sldMk cId="1211498103" sldId="395"/>
            <ac:picMk id="4" creationId="{35888ECB-B57D-49C9-8CB5-88DA319DDBC7}"/>
          </ac:picMkLst>
        </pc:picChg>
        <pc:picChg chg="add mod ord">
          <ac:chgData name="Bruciaferri, Diego" userId="fb15263d-0062-49be-8af0-0ba6b1e1c76c" providerId="ADAL" clId="{FE561F4E-FFAD-4009-8114-4FFAC39F6F73}" dt="2021-10-19T13:20:23.863" v="3979" actId="167"/>
          <ac:picMkLst>
            <pc:docMk/>
            <pc:sldMk cId="1211498103" sldId="395"/>
            <ac:picMk id="8" creationId="{83792E5B-2F8F-4B32-BFA4-E53402D2FB5B}"/>
          </ac:picMkLst>
        </pc:picChg>
        <pc:picChg chg="del">
          <ac:chgData name="Bruciaferri, Diego" userId="fb15263d-0062-49be-8af0-0ba6b1e1c76c" providerId="ADAL" clId="{FE561F4E-FFAD-4009-8114-4FFAC39F6F73}" dt="2021-10-19T13:16:12.103" v="3897" actId="478"/>
          <ac:picMkLst>
            <pc:docMk/>
            <pc:sldMk cId="1211498103" sldId="395"/>
            <ac:picMk id="12" creationId="{13790B67-7976-4CDF-8985-B589B04FA4B7}"/>
          </ac:picMkLst>
        </pc:picChg>
        <pc:picChg chg="add mod ord">
          <ac:chgData name="Bruciaferri, Diego" userId="fb15263d-0062-49be-8af0-0ba6b1e1c76c" providerId="ADAL" clId="{FE561F4E-FFAD-4009-8114-4FFAC39F6F73}" dt="2021-10-19T13:22:17.843" v="4030" actId="167"/>
          <ac:picMkLst>
            <pc:docMk/>
            <pc:sldMk cId="1211498103" sldId="395"/>
            <ac:picMk id="13" creationId="{B32680AA-EECA-4CF7-BE71-74722DEA5266}"/>
          </ac:picMkLst>
        </pc:picChg>
        <pc:picChg chg="del">
          <ac:chgData name="Bruciaferri, Diego" userId="fb15263d-0062-49be-8af0-0ba6b1e1c76c" providerId="ADAL" clId="{FE561F4E-FFAD-4009-8114-4FFAC39F6F73}" dt="2021-10-19T13:20:10.951" v="3976" actId="478"/>
          <ac:picMkLst>
            <pc:docMk/>
            <pc:sldMk cId="1211498103" sldId="395"/>
            <ac:picMk id="14" creationId="{A4B50055-8F77-4BD3-857F-402B71314EAA}"/>
          </ac:picMkLst>
        </pc:picChg>
        <pc:picChg chg="add mod ord">
          <ac:chgData name="Bruciaferri, Diego" userId="fb15263d-0062-49be-8af0-0ba6b1e1c76c" providerId="ADAL" clId="{FE561F4E-FFAD-4009-8114-4FFAC39F6F73}" dt="2021-10-19T13:22:42.449" v="4034" actId="167"/>
          <ac:picMkLst>
            <pc:docMk/>
            <pc:sldMk cId="1211498103" sldId="395"/>
            <ac:picMk id="16" creationId="{0E5C62E9-05C4-433B-9FC5-078089F5B33D}"/>
          </ac:picMkLst>
        </pc:picChg>
        <pc:picChg chg="del">
          <ac:chgData name="Bruciaferri, Diego" userId="fb15263d-0062-49be-8af0-0ba6b1e1c76c" providerId="ADAL" clId="{FE561F4E-FFAD-4009-8114-4FFAC39F6F73}" dt="2021-10-19T13:21:47.049" v="4017" actId="478"/>
          <ac:picMkLst>
            <pc:docMk/>
            <pc:sldMk cId="1211498103" sldId="395"/>
            <ac:picMk id="17" creationId="{32B09680-B6E5-478E-BF6F-99321177D7F4}"/>
          </ac:picMkLst>
        </pc:picChg>
        <pc:picChg chg="del">
          <ac:chgData name="Bruciaferri, Diego" userId="fb15263d-0062-49be-8af0-0ba6b1e1c76c" providerId="ADAL" clId="{FE561F4E-FFAD-4009-8114-4FFAC39F6F73}" dt="2021-10-19T13:22:22.279" v="4031" actId="478"/>
          <ac:picMkLst>
            <pc:docMk/>
            <pc:sldMk cId="1211498103" sldId="395"/>
            <ac:picMk id="19" creationId="{730ABE06-9279-4557-B1C8-7B9B490BE647}"/>
          </ac:picMkLst>
        </pc:picChg>
      </pc:sldChg>
      <pc:sldChg chg="addSp delSp modSp add mod">
        <pc:chgData name="Bruciaferri, Diego" userId="fb15263d-0062-49be-8af0-0ba6b1e1c76c" providerId="ADAL" clId="{FE561F4E-FFAD-4009-8114-4FFAC39F6F73}" dt="2021-10-19T13:30:46.896" v="4151" actId="167"/>
        <pc:sldMkLst>
          <pc:docMk/>
          <pc:sldMk cId="3560478926" sldId="396"/>
        </pc:sldMkLst>
        <pc:spChg chg="mod">
          <ac:chgData name="Bruciaferri, Diego" userId="fb15263d-0062-49be-8af0-0ba6b1e1c76c" providerId="ADAL" clId="{FE561F4E-FFAD-4009-8114-4FFAC39F6F73}" dt="2021-10-19T13:30:04.655" v="4146" actId="1076"/>
          <ac:spMkLst>
            <pc:docMk/>
            <pc:sldMk cId="3560478926" sldId="396"/>
            <ac:spMk id="20" creationId="{6151E747-811B-4EA8-9CD8-50D6232411F2}"/>
          </ac:spMkLst>
        </pc:spChg>
        <pc:spChg chg="mod">
          <ac:chgData name="Bruciaferri, Diego" userId="fb15263d-0062-49be-8af0-0ba6b1e1c76c" providerId="ADAL" clId="{FE561F4E-FFAD-4009-8114-4FFAC39F6F73}" dt="2021-10-19T13:27:51.763" v="4129" actId="1076"/>
          <ac:spMkLst>
            <pc:docMk/>
            <pc:sldMk cId="3560478926" sldId="396"/>
            <ac:spMk id="21" creationId="{D3E2F0A3-B169-47A9-936F-CCD5E352F65E}"/>
          </ac:spMkLst>
        </pc:spChg>
        <pc:spChg chg="mod">
          <ac:chgData name="Bruciaferri, Diego" userId="fb15263d-0062-49be-8af0-0ba6b1e1c76c" providerId="ADAL" clId="{FE561F4E-FFAD-4009-8114-4FFAC39F6F73}" dt="2021-10-19T13:30:07.739" v="4147" actId="1076"/>
          <ac:spMkLst>
            <pc:docMk/>
            <pc:sldMk cId="3560478926" sldId="396"/>
            <ac:spMk id="39" creationId="{DBF113B0-21DF-428E-AF3F-3962E66DA6DB}"/>
          </ac:spMkLst>
        </pc:spChg>
        <pc:spChg chg="mod">
          <ac:chgData name="Bruciaferri, Diego" userId="fb15263d-0062-49be-8af0-0ba6b1e1c76c" providerId="ADAL" clId="{FE561F4E-FFAD-4009-8114-4FFAC39F6F73}" dt="2021-10-19T13:29:56.775" v="4145" actId="1076"/>
          <ac:spMkLst>
            <pc:docMk/>
            <pc:sldMk cId="3560478926" sldId="396"/>
            <ac:spMk id="40" creationId="{CA7DCB05-76DC-4E68-97C6-81D42C0ED2AB}"/>
          </ac:spMkLst>
        </pc:spChg>
        <pc:picChg chg="del">
          <ac:chgData name="Bruciaferri, Diego" userId="fb15263d-0062-49be-8af0-0ba6b1e1c76c" providerId="ADAL" clId="{FE561F4E-FFAD-4009-8114-4FFAC39F6F73}" dt="2021-10-19T13:24:08.719" v="4054" actId="478"/>
          <ac:picMkLst>
            <pc:docMk/>
            <pc:sldMk cId="3560478926" sldId="396"/>
            <ac:picMk id="4" creationId="{35888ECB-B57D-49C9-8CB5-88DA319DDBC7}"/>
          </ac:picMkLst>
        </pc:picChg>
        <pc:picChg chg="add mod ord">
          <ac:chgData name="Bruciaferri, Diego" userId="fb15263d-0062-49be-8af0-0ba6b1e1c76c" providerId="ADAL" clId="{FE561F4E-FFAD-4009-8114-4FFAC39F6F73}" dt="2021-10-19T13:27:07.470" v="4127" actId="1037"/>
          <ac:picMkLst>
            <pc:docMk/>
            <pc:sldMk cId="3560478926" sldId="396"/>
            <ac:picMk id="7" creationId="{1DEBE6F9-C852-47EE-9483-D96BA67F7B22}"/>
          </ac:picMkLst>
        </pc:picChg>
        <pc:picChg chg="del">
          <ac:chgData name="Bruciaferri, Diego" userId="fb15263d-0062-49be-8af0-0ba6b1e1c76c" providerId="ADAL" clId="{FE561F4E-FFAD-4009-8114-4FFAC39F6F73}" dt="2021-10-19T13:26:34.400" v="4094" actId="478"/>
          <ac:picMkLst>
            <pc:docMk/>
            <pc:sldMk cId="3560478926" sldId="396"/>
            <ac:picMk id="8" creationId="{83792E5B-2F8F-4B32-BFA4-E53402D2FB5B}"/>
          </ac:picMkLst>
        </pc:picChg>
        <pc:picChg chg="add mod ord">
          <ac:chgData name="Bruciaferri, Diego" userId="fb15263d-0062-49be-8af0-0ba6b1e1c76c" providerId="ADAL" clId="{FE561F4E-FFAD-4009-8114-4FFAC39F6F73}" dt="2021-10-19T13:27:31.592" v="4128" actId="167"/>
          <ac:picMkLst>
            <pc:docMk/>
            <pc:sldMk cId="3560478926" sldId="396"/>
            <ac:picMk id="12" creationId="{AAF223EA-D62B-4EE3-8D1D-29AEBCA346AE}"/>
          </ac:picMkLst>
        </pc:picChg>
        <pc:picChg chg="del">
          <ac:chgData name="Bruciaferri, Diego" userId="fb15263d-0062-49be-8af0-0ba6b1e1c76c" providerId="ADAL" clId="{FE561F4E-FFAD-4009-8114-4FFAC39F6F73}" dt="2021-10-19T13:27:59.145" v="4130" actId="478"/>
          <ac:picMkLst>
            <pc:docMk/>
            <pc:sldMk cId="3560478926" sldId="396"/>
            <ac:picMk id="13" creationId="{B32680AA-EECA-4CF7-BE71-74722DEA5266}"/>
          </ac:picMkLst>
        </pc:picChg>
        <pc:picChg chg="add mod ord">
          <ac:chgData name="Bruciaferri, Diego" userId="fb15263d-0062-49be-8af0-0ba6b1e1c76c" providerId="ADAL" clId="{FE561F4E-FFAD-4009-8114-4FFAC39F6F73}" dt="2021-10-19T13:29:48.357" v="4144" actId="167"/>
          <ac:picMkLst>
            <pc:docMk/>
            <pc:sldMk cId="3560478926" sldId="396"/>
            <ac:picMk id="15" creationId="{EA20976C-09DF-444E-9994-A7B6475DE468}"/>
          </ac:picMkLst>
        </pc:picChg>
        <pc:picChg chg="del">
          <ac:chgData name="Bruciaferri, Diego" userId="fb15263d-0062-49be-8af0-0ba6b1e1c76c" providerId="ADAL" clId="{FE561F4E-FFAD-4009-8114-4FFAC39F6F73}" dt="2021-10-19T13:30:30.119" v="4148" actId="478"/>
          <ac:picMkLst>
            <pc:docMk/>
            <pc:sldMk cId="3560478926" sldId="396"/>
            <ac:picMk id="16" creationId="{0E5C62E9-05C4-433B-9FC5-078089F5B33D}"/>
          </ac:picMkLst>
        </pc:picChg>
        <pc:picChg chg="add mod ord">
          <ac:chgData name="Bruciaferri, Diego" userId="fb15263d-0062-49be-8af0-0ba6b1e1c76c" providerId="ADAL" clId="{FE561F4E-FFAD-4009-8114-4FFAC39F6F73}" dt="2021-10-19T13:30:46.896" v="4151" actId="167"/>
          <ac:picMkLst>
            <pc:docMk/>
            <pc:sldMk cId="3560478926" sldId="396"/>
            <ac:picMk id="18" creationId="{81E42A6C-AEA4-4CFB-9B5A-40C1E30E1CBF}"/>
          </ac:picMkLst>
        </pc:picChg>
      </pc:sldChg>
      <pc:sldChg chg="addSp delSp modSp add mod">
        <pc:chgData name="Bruciaferri, Diego" userId="fb15263d-0062-49be-8af0-0ba6b1e1c76c" providerId="ADAL" clId="{FE561F4E-FFAD-4009-8114-4FFAC39F6F73}" dt="2021-10-19T13:37:33.794" v="4263" actId="14100"/>
        <pc:sldMkLst>
          <pc:docMk/>
          <pc:sldMk cId="2357226230" sldId="397"/>
        </pc:sldMkLst>
        <pc:spChg chg="mod">
          <ac:chgData name="Bruciaferri, Diego" userId="fb15263d-0062-49be-8af0-0ba6b1e1c76c" providerId="ADAL" clId="{FE561F4E-FFAD-4009-8114-4FFAC39F6F73}" dt="2021-10-19T13:34:36.750" v="4213" actId="1076"/>
          <ac:spMkLst>
            <pc:docMk/>
            <pc:sldMk cId="2357226230" sldId="397"/>
            <ac:spMk id="20" creationId="{6151E747-811B-4EA8-9CD8-50D6232411F2}"/>
          </ac:spMkLst>
        </pc:spChg>
        <pc:spChg chg="mod">
          <ac:chgData name="Bruciaferri, Diego" userId="fb15263d-0062-49be-8af0-0ba6b1e1c76c" providerId="ADAL" clId="{FE561F4E-FFAD-4009-8114-4FFAC39F6F73}" dt="2021-10-19T13:32:48.199" v="4198" actId="1038"/>
          <ac:spMkLst>
            <pc:docMk/>
            <pc:sldMk cId="2357226230" sldId="397"/>
            <ac:spMk id="21" creationId="{D3E2F0A3-B169-47A9-936F-CCD5E352F65E}"/>
          </ac:spMkLst>
        </pc:spChg>
        <pc:spChg chg="mod">
          <ac:chgData name="Bruciaferri, Diego" userId="fb15263d-0062-49be-8af0-0ba6b1e1c76c" providerId="ADAL" clId="{FE561F4E-FFAD-4009-8114-4FFAC39F6F73}" dt="2021-10-19T13:36:49.906" v="4256" actId="1076"/>
          <ac:spMkLst>
            <pc:docMk/>
            <pc:sldMk cId="2357226230" sldId="397"/>
            <ac:spMk id="40" creationId="{CA7DCB05-76DC-4E68-97C6-81D42C0ED2AB}"/>
          </ac:spMkLst>
        </pc:spChg>
        <pc:picChg chg="add mod ord">
          <ac:chgData name="Bruciaferri, Diego" userId="fb15263d-0062-49be-8af0-0ba6b1e1c76c" providerId="ADAL" clId="{FE561F4E-FFAD-4009-8114-4FFAC39F6F73}" dt="2021-10-19T13:34:02.264" v="4212" actId="167"/>
          <ac:picMkLst>
            <pc:docMk/>
            <pc:sldMk cId="2357226230" sldId="397"/>
            <ac:picMk id="4" creationId="{040C0676-9F5C-4269-A242-21A04B7A6ADB}"/>
          </ac:picMkLst>
        </pc:picChg>
        <pc:picChg chg="del">
          <ac:chgData name="Bruciaferri, Diego" userId="fb15263d-0062-49be-8af0-0ba6b1e1c76c" providerId="ADAL" clId="{FE561F4E-FFAD-4009-8114-4FFAC39F6F73}" dt="2021-10-19T13:32:53.430" v="4199" actId="478"/>
          <ac:picMkLst>
            <pc:docMk/>
            <pc:sldMk cId="2357226230" sldId="397"/>
            <ac:picMk id="7" creationId="{1DEBE6F9-C852-47EE-9483-D96BA67F7B22}"/>
          </ac:picMkLst>
        </pc:picChg>
        <pc:picChg chg="add mod ord">
          <ac:chgData name="Bruciaferri, Diego" userId="fb15263d-0062-49be-8af0-0ba6b1e1c76c" providerId="ADAL" clId="{FE561F4E-FFAD-4009-8114-4FFAC39F6F73}" dt="2021-10-19T13:35:12.935" v="4228" actId="1037"/>
          <ac:picMkLst>
            <pc:docMk/>
            <pc:sldMk cId="2357226230" sldId="397"/>
            <ac:picMk id="11" creationId="{7CBC7B95-478C-407C-91E3-393A399F7F84}"/>
          </ac:picMkLst>
        </pc:picChg>
        <pc:picChg chg="del">
          <ac:chgData name="Bruciaferri, Diego" userId="fb15263d-0062-49be-8af0-0ba6b1e1c76c" providerId="ADAL" clId="{FE561F4E-FFAD-4009-8114-4FFAC39F6F73}" dt="2021-10-19T13:32:55.640" v="4200" actId="478"/>
          <ac:picMkLst>
            <pc:docMk/>
            <pc:sldMk cId="2357226230" sldId="397"/>
            <ac:picMk id="12" creationId="{AAF223EA-D62B-4EE3-8D1D-29AEBCA346AE}"/>
          </ac:picMkLst>
        </pc:picChg>
        <pc:picChg chg="add mod ord">
          <ac:chgData name="Bruciaferri, Diego" userId="fb15263d-0062-49be-8af0-0ba6b1e1c76c" providerId="ADAL" clId="{FE561F4E-FFAD-4009-8114-4FFAC39F6F73}" dt="2021-10-19T13:36:42.933" v="4255" actId="167"/>
          <ac:picMkLst>
            <pc:docMk/>
            <pc:sldMk cId="2357226230" sldId="397"/>
            <ac:picMk id="14" creationId="{015EF738-045A-4526-84B2-AD6D190782E8}"/>
          </ac:picMkLst>
        </pc:picChg>
        <pc:picChg chg="del">
          <ac:chgData name="Bruciaferri, Diego" userId="fb15263d-0062-49be-8af0-0ba6b1e1c76c" providerId="ADAL" clId="{FE561F4E-FFAD-4009-8114-4FFAC39F6F73}" dt="2021-10-19T13:35:21.020" v="4229" actId="478"/>
          <ac:picMkLst>
            <pc:docMk/>
            <pc:sldMk cId="2357226230" sldId="397"/>
            <ac:picMk id="15" creationId="{EA20976C-09DF-444E-9994-A7B6475DE468}"/>
          </ac:picMkLst>
        </pc:picChg>
        <pc:picChg chg="add mod ord">
          <ac:chgData name="Bruciaferri, Diego" userId="fb15263d-0062-49be-8af0-0ba6b1e1c76c" providerId="ADAL" clId="{FE561F4E-FFAD-4009-8114-4FFAC39F6F73}" dt="2021-10-19T13:37:33.794" v="4263" actId="14100"/>
          <ac:picMkLst>
            <pc:docMk/>
            <pc:sldMk cId="2357226230" sldId="397"/>
            <ac:picMk id="17" creationId="{56B1C774-DBFF-4927-BBB0-5E976B7698A6}"/>
          </ac:picMkLst>
        </pc:picChg>
        <pc:picChg chg="del">
          <ac:chgData name="Bruciaferri, Diego" userId="fb15263d-0062-49be-8af0-0ba6b1e1c76c" providerId="ADAL" clId="{FE561F4E-FFAD-4009-8114-4FFAC39F6F73}" dt="2021-10-19T13:35:22.874" v="4230" actId="478"/>
          <ac:picMkLst>
            <pc:docMk/>
            <pc:sldMk cId="2357226230" sldId="397"/>
            <ac:picMk id="18" creationId="{81E42A6C-AEA4-4CFB-9B5A-40C1E30E1CBF}"/>
          </ac:picMkLst>
        </pc:picChg>
      </pc:sldChg>
      <pc:sldChg chg="delSp modSp add mod">
        <pc:chgData name="Bruciaferri, Diego" userId="fb15263d-0062-49be-8af0-0ba6b1e1c76c" providerId="ADAL" clId="{FE561F4E-FFAD-4009-8114-4FFAC39F6F73}" dt="2021-10-20T08:24:02.542" v="5272" actId="14100"/>
        <pc:sldMkLst>
          <pc:docMk/>
          <pc:sldMk cId="2368574719" sldId="398"/>
        </pc:sldMkLst>
        <pc:spChg chg="mod">
          <ac:chgData name="Bruciaferri, Diego" userId="fb15263d-0062-49be-8af0-0ba6b1e1c76c" providerId="ADAL" clId="{FE561F4E-FFAD-4009-8114-4FFAC39F6F73}" dt="2021-10-20T08:23:40.981" v="5266" actId="20577"/>
          <ac:spMkLst>
            <pc:docMk/>
            <pc:sldMk cId="2368574719" sldId="398"/>
            <ac:spMk id="2" creationId="{50458DC4-E286-41D1-8405-63C4325DEEB2}"/>
          </ac:spMkLst>
        </pc:spChg>
        <pc:spChg chg="mod">
          <ac:chgData name="Bruciaferri, Diego" userId="fb15263d-0062-49be-8af0-0ba6b1e1c76c" providerId="ADAL" clId="{FE561F4E-FFAD-4009-8114-4FFAC39F6F73}" dt="2021-10-20T08:24:02.542" v="5272" actId="14100"/>
          <ac:spMkLst>
            <pc:docMk/>
            <pc:sldMk cId="2368574719" sldId="398"/>
            <ac:spMk id="9" creationId="{378EF62A-1273-47AB-96BA-E3925649CF26}"/>
          </ac:spMkLst>
        </pc:spChg>
        <pc:spChg chg="del mod">
          <ac:chgData name="Bruciaferri, Diego" userId="fb15263d-0062-49be-8af0-0ba6b1e1c76c" providerId="ADAL" clId="{FE561F4E-FFAD-4009-8114-4FFAC39F6F73}" dt="2021-10-20T08:20:08.852" v="4841" actId="478"/>
          <ac:spMkLst>
            <pc:docMk/>
            <pc:sldMk cId="2368574719" sldId="398"/>
            <ac:spMk id="20" creationId="{6151E747-811B-4EA8-9CD8-50D6232411F2}"/>
          </ac:spMkLst>
        </pc:spChg>
        <pc:spChg chg="del">
          <ac:chgData name="Bruciaferri, Diego" userId="fb15263d-0062-49be-8af0-0ba6b1e1c76c" providerId="ADAL" clId="{FE561F4E-FFAD-4009-8114-4FFAC39F6F73}" dt="2021-10-20T08:20:11.644" v="4842" actId="478"/>
          <ac:spMkLst>
            <pc:docMk/>
            <pc:sldMk cId="2368574719" sldId="398"/>
            <ac:spMk id="21" creationId="{D3E2F0A3-B169-47A9-936F-CCD5E352F65E}"/>
          </ac:spMkLst>
        </pc:spChg>
        <pc:spChg chg="del">
          <ac:chgData name="Bruciaferri, Diego" userId="fb15263d-0062-49be-8af0-0ba6b1e1c76c" providerId="ADAL" clId="{FE561F4E-FFAD-4009-8114-4FFAC39F6F73}" dt="2021-10-20T08:20:07.174" v="4839" actId="478"/>
          <ac:spMkLst>
            <pc:docMk/>
            <pc:sldMk cId="2368574719" sldId="398"/>
            <ac:spMk id="39" creationId="{DBF113B0-21DF-428E-AF3F-3962E66DA6DB}"/>
          </ac:spMkLst>
        </pc:spChg>
        <pc:spChg chg="del">
          <ac:chgData name="Bruciaferri, Diego" userId="fb15263d-0062-49be-8af0-0ba6b1e1c76c" providerId="ADAL" clId="{FE561F4E-FFAD-4009-8114-4FFAC39F6F73}" dt="2021-10-20T08:20:11.644" v="4842" actId="478"/>
          <ac:spMkLst>
            <pc:docMk/>
            <pc:sldMk cId="2368574719" sldId="398"/>
            <ac:spMk id="40" creationId="{CA7DCB05-76DC-4E68-97C6-81D42C0ED2AB}"/>
          </ac:spMkLst>
        </pc:spChg>
        <pc:spChg chg="del">
          <ac:chgData name="Bruciaferri, Diego" userId="fb15263d-0062-49be-8af0-0ba6b1e1c76c" providerId="ADAL" clId="{FE561F4E-FFAD-4009-8114-4FFAC39F6F73}" dt="2021-10-20T08:20:07.174" v="4839" actId="478"/>
          <ac:spMkLst>
            <pc:docMk/>
            <pc:sldMk cId="2368574719" sldId="398"/>
            <ac:spMk id="54" creationId="{B1FA2CA0-2181-4BD2-9A96-8E7A4ADB7596}"/>
          </ac:spMkLst>
        </pc:spChg>
        <pc:grpChg chg="del">
          <ac:chgData name="Bruciaferri, Diego" userId="fb15263d-0062-49be-8af0-0ba6b1e1c76c" providerId="ADAL" clId="{FE561F4E-FFAD-4009-8114-4FFAC39F6F73}" dt="2021-10-20T08:20:11.644" v="4842" actId="478"/>
          <ac:grpSpMkLst>
            <pc:docMk/>
            <pc:sldMk cId="2368574719" sldId="398"/>
            <ac:grpSpMk id="10" creationId="{A62DC59A-C77C-401F-A12A-791C91CFB7DC}"/>
          </ac:grpSpMkLst>
        </pc:grpChg>
        <pc:picChg chg="del">
          <ac:chgData name="Bruciaferri, Diego" userId="fb15263d-0062-49be-8af0-0ba6b1e1c76c" providerId="ADAL" clId="{FE561F4E-FFAD-4009-8114-4FFAC39F6F73}" dt="2021-10-20T08:20:00.691" v="4835" actId="478"/>
          <ac:picMkLst>
            <pc:docMk/>
            <pc:sldMk cId="2368574719" sldId="398"/>
            <ac:picMk id="4" creationId="{040C0676-9F5C-4269-A242-21A04B7A6ADB}"/>
          </ac:picMkLst>
        </pc:picChg>
        <pc:picChg chg="del">
          <ac:chgData name="Bruciaferri, Diego" userId="fb15263d-0062-49be-8af0-0ba6b1e1c76c" providerId="ADAL" clId="{FE561F4E-FFAD-4009-8114-4FFAC39F6F73}" dt="2021-10-20T08:20:11.644" v="4842" actId="478"/>
          <ac:picMkLst>
            <pc:docMk/>
            <pc:sldMk cId="2368574719" sldId="398"/>
            <ac:picMk id="5" creationId="{485E2DA1-249E-477B-883E-3B121F3596A0}"/>
          </ac:picMkLst>
        </pc:picChg>
        <pc:picChg chg="del">
          <ac:chgData name="Bruciaferri, Diego" userId="fb15263d-0062-49be-8af0-0ba6b1e1c76c" providerId="ADAL" clId="{FE561F4E-FFAD-4009-8114-4FFAC39F6F73}" dt="2021-10-20T08:20:03.723" v="4836" actId="478"/>
          <ac:picMkLst>
            <pc:docMk/>
            <pc:sldMk cId="2368574719" sldId="398"/>
            <ac:picMk id="11" creationId="{7CBC7B95-478C-407C-91E3-393A399F7F84}"/>
          </ac:picMkLst>
        </pc:picChg>
        <pc:picChg chg="del">
          <ac:chgData name="Bruciaferri, Diego" userId="fb15263d-0062-49be-8af0-0ba6b1e1c76c" providerId="ADAL" clId="{FE561F4E-FFAD-4009-8114-4FFAC39F6F73}" dt="2021-10-20T08:20:04.931" v="4838" actId="478"/>
          <ac:picMkLst>
            <pc:docMk/>
            <pc:sldMk cId="2368574719" sldId="398"/>
            <ac:picMk id="14" creationId="{015EF738-045A-4526-84B2-AD6D190782E8}"/>
          </ac:picMkLst>
        </pc:picChg>
        <pc:picChg chg="del">
          <ac:chgData name="Bruciaferri, Diego" userId="fb15263d-0062-49be-8af0-0ba6b1e1c76c" providerId="ADAL" clId="{FE561F4E-FFAD-4009-8114-4FFAC39F6F73}" dt="2021-10-20T08:20:04.411" v="4837" actId="478"/>
          <ac:picMkLst>
            <pc:docMk/>
            <pc:sldMk cId="2368574719" sldId="398"/>
            <ac:picMk id="17" creationId="{56B1C774-DBFF-4927-BBB0-5E976B7698A6}"/>
          </ac:picMkLst>
        </pc:picChg>
        <pc:picChg chg="del">
          <ac:chgData name="Bruciaferri, Diego" userId="fb15263d-0062-49be-8af0-0ba6b1e1c76c" providerId="ADAL" clId="{FE561F4E-FFAD-4009-8114-4FFAC39F6F73}" dt="2021-10-20T08:20:11.644" v="4842" actId="478"/>
          <ac:picMkLst>
            <pc:docMk/>
            <pc:sldMk cId="2368574719" sldId="398"/>
            <ac:picMk id="23" creationId="{452B9298-139D-4080-AFB8-B1E0C9009DC4}"/>
          </ac:picMkLst>
        </pc:picChg>
      </pc:sldChg>
      <pc:sldChg chg="addSp delSp modSp add mod">
        <pc:chgData name="Bruciaferri, Diego" userId="fb15263d-0062-49be-8af0-0ba6b1e1c76c" providerId="ADAL" clId="{FE561F4E-FFAD-4009-8114-4FFAC39F6F73}" dt="2021-10-20T13:59:37.640" v="5411" actId="14100"/>
        <pc:sldMkLst>
          <pc:docMk/>
          <pc:sldMk cId="2392366210" sldId="399"/>
        </pc:sldMkLst>
        <pc:spChg chg="add del mod">
          <ac:chgData name="Bruciaferri, Diego" userId="fb15263d-0062-49be-8af0-0ba6b1e1c76c" providerId="ADAL" clId="{FE561F4E-FFAD-4009-8114-4FFAC39F6F73}" dt="2021-10-20T13:59:37.640" v="5411" actId="14100"/>
          <ac:spMkLst>
            <pc:docMk/>
            <pc:sldMk cId="2392366210" sldId="399"/>
            <ac:spMk id="2" creationId="{50458DC4-E286-41D1-8405-63C4325DEEB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B4C97-B0AB-415A-87C7-A72C5EB9248F}" type="datetimeFigureOut">
              <a:rPr lang="en-GB" smtClean="0"/>
              <a:t>16/11/2021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2B7FA-AB46-4993-BA79-F306F77A2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328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5377" cy="51509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5016036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4333648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bg2"/>
                </a:solidFill>
              </a:rPr>
              <a:t>www.metoffice.gov.uk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bg2"/>
                </a:solidFill>
              </a:rPr>
              <a:t>© Crown Copyright</a:t>
            </a:r>
            <a:r>
              <a:rPr lang="fr-BE" sz="800" baseline="0">
                <a:solidFill>
                  <a:schemeClr val="bg2"/>
                </a:solidFill>
              </a:rPr>
              <a:t> 2018, Met Office</a:t>
            </a:r>
            <a:endParaRPr lang="en-GB" sz="800">
              <a:solidFill>
                <a:schemeClr val="bg2"/>
              </a:solidFill>
            </a:endParaRPr>
          </a:p>
        </p:txBody>
      </p:sp>
      <p:pic>
        <p:nvPicPr>
          <p:cNvPr id="10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3634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1294" cy="51532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5016036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4333648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bg2"/>
                </a:solidFill>
              </a:rPr>
              <a:t>www.metoffice.gov.uk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bg2"/>
                </a:solidFill>
              </a:rPr>
              <a:t>© Crown Copyright</a:t>
            </a:r>
            <a:r>
              <a:rPr lang="fr-BE" sz="800" baseline="0">
                <a:solidFill>
                  <a:schemeClr val="bg2"/>
                </a:solidFill>
              </a:rPr>
              <a:t> 2018 Met Office</a:t>
            </a:r>
            <a:endParaRPr lang="en-GB" sz="800">
              <a:solidFill>
                <a:schemeClr val="bg2"/>
              </a:solidFill>
            </a:endParaRPr>
          </a:p>
        </p:txBody>
      </p:sp>
      <p:pic>
        <p:nvPicPr>
          <p:cNvPr id="10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74379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ver-backg-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1294" cy="515322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bg2"/>
                </a:solidFill>
              </a:rPr>
              <a:t>www.metoffice.gov.uk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bg2"/>
                </a:solidFill>
              </a:rPr>
              <a:t>© Crown Copyright</a:t>
            </a:r>
            <a:r>
              <a:rPr lang="fr-BE" sz="800" baseline="0">
                <a:solidFill>
                  <a:schemeClr val="bg2"/>
                </a:solidFill>
              </a:rPr>
              <a:t> 2018, Met Office</a:t>
            </a:r>
            <a:endParaRPr lang="en-GB" sz="800">
              <a:solidFill>
                <a:schemeClr val="bg2"/>
              </a:solidFill>
            </a:endParaRPr>
          </a:p>
        </p:txBody>
      </p:sp>
      <p:pic>
        <p:nvPicPr>
          <p:cNvPr id="10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45083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ver-backg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" y="0"/>
            <a:ext cx="9155568" cy="515322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www.metoffice.gov.uk</a:t>
            </a:r>
            <a:r>
              <a:rPr lang="fr-BE" sz="800">
                <a:solidFill>
                  <a:schemeClr val="bg2"/>
                </a:solidFill>
              </a:rPr>
              <a:t>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tx1"/>
                </a:solidFill>
              </a:rPr>
              <a:t>© Crown Copyright</a:t>
            </a:r>
            <a:r>
              <a:rPr lang="fr-BE" sz="800" baseline="0">
                <a:solidFill>
                  <a:schemeClr val="tx1"/>
                </a:solidFill>
              </a:rPr>
              <a:t> 2018, Met Office</a:t>
            </a:r>
            <a:endParaRPr lang="en-GB" sz="800">
              <a:solidFill>
                <a:schemeClr val="tx1"/>
              </a:solidFill>
            </a:endParaRPr>
          </a:p>
        </p:txBody>
      </p:sp>
      <p:pic>
        <p:nvPicPr>
          <p:cNvPr id="11" name="MO_MASTER_black_mono_for_light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946" y="54592"/>
            <a:ext cx="1802343" cy="5652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1951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tx1"/>
                </a:solidFill>
              </a:rPr>
              <a:t>© Crown Copyright</a:t>
            </a:r>
            <a:r>
              <a:rPr lang="fr-BE" sz="800" baseline="0">
                <a:solidFill>
                  <a:schemeClr val="tx1"/>
                </a:solidFill>
              </a:rPr>
              <a:t> 2018, Met Office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www.metoffice.gov.uk</a:t>
            </a:r>
            <a:r>
              <a:rPr lang="fr-BE" sz="800">
                <a:solidFill>
                  <a:schemeClr val="bg2"/>
                </a:solidFill>
              </a:rPr>
              <a:t>	</a:t>
            </a:r>
            <a:endParaRPr lang="en-GB" sz="8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362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tx1"/>
                </a:solidFill>
              </a:rPr>
              <a:t>© Crown Copyright</a:t>
            </a:r>
            <a:r>
              <a:rPr lang="fr-BE" sz="800" baseline="0">
                <a:solidFill>
                  <a:schemeClr val="tx1"/>
                </a:solidFill>
              </a:rPr>
              <a:t> 2018, Met Office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www.metoffice.gov.uk</a:t>
            </a:r>
            <a:r>
              <a:rPr lang="fr-BE" sz="800">
                <a:solidFill>
                  <a:schemeClr val="bg2"/>
                </a:solidFill>
              </a:rPr>
              <a:t>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7" name="Shape 48"/>
          <p:cNvSpPr/>
          <p:nvPr userDrawn="1"/>
        </p:nvSpPr>
        <p:spPr>
          <a:xfrm>
            <a:off x="-1" y="-6009"/>
            <a:ext cx="9144002" cy="687642"/>
          </a:xfrm>
          <a:prstGeom prst="rect">
            <a:avLst/>
          </a:prstGeom>
          <a:blipFill>
            <a:blip r:embed="rId2" cstate="print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 anchor="ctr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sym typeface="Helvetica Light"/>
              </a:rPr>
              <a:t>  </a:t>
            </a:r>
          </a:p>
        </p:txBody>
      </p:sp>
      <p:pic>
        <p:nvPicPr>
          <p:cNvPr id="9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84869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hape 64"/>
          <p:cNvSpPr/>
          <p:nvPr userDrawn="1"/>
        </p:nvSpPr>
        <p:spPr>
          <a:xfrm flipV="1">
            <a:off x="2141935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5" name="Shape 68"/>
          <p:cNvSpPr/>
          <p:nvPr userDrawn="1"/>
        </p:nvSpPr>
        <p:spPr>
          <a:xfrm>
            <a:off x="7531089" y="204551"/>
            <a:ext cx="1360911" cy="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/>
          <a:lstStyle/>
          <a:p>
            <a:pPr marL="0" marR="0" lvl="0" indent="0" algn="l" defTabSz="342900" rtl="0" eaLnBrk="1" fontAlgn="auto" latinLnBrk="0" hangingPunct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800" b="0" i="0" u="none" strike="noStrike" kern="0" cap="none" spc="0" normalizeH="0" baseline="0" noProof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Working together </a:t>
            </a:r>
            <a:br>
              <a:rPr kumimoji="0" sz="800" b="0" i="0" u="none" strike="noStrike" kern="0" cap="none" spc="0" normalizeH="0" baseline="0" noProof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sz="800" b="0" i="0" u="none" strike="noStrike" kern="0" cap="none" spc="0" normalizeH="0" baseline="0" noProof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(enter working relationship)</a:t>
            </a:r>
          </a:p>
        </p:txBody>
      </p:sp>
      <p:sp>
        <p:nvSpPr>
          <p:cNvPr id="6" name="Shape 69"/>
          <p:cNvSpPr>
            <a:spLocks noGrp="1"/>
          </p:cNvSpPr>
          <p:nvPr>
            <p:ph type="pic" sz="quarter" idx="13"/>
          </p:nvPr>
        </p:nvSpPr>
        <p:spPr>
          <a:xfrm>
            <a:off x="2227171" y="204551"/>
            <a:ext cx="1176126" cy="270000"/>
          </a:xfrm>
          <a:prstGeom prst="rect">
            <a:avLst/>
          </a:prstGeom>
          <a:noFill/>
          <a:ln>
            <a:noFill/>
          </a:ln>
        </p:spPr>
        <p:txBody>
          <a:bodyPr wrap="square" lIns="68579" tIns="34289" rIns="68579" bIns="34289" anchor="t">
            <a:noAutofit/>
          </a:bodyPr>
          <a:lstStyle>
            <a:lvl1pPr marL="0" indent="0">
              <a:buNone/>
              <a:defRPr sz="8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Shape 70"/>
          <p:cNvSpPr>
            <a:spLocks noGrp="1"/>
          </p:cNvSpPr>
          <p:nvPr>
            <p:ph type="pic" sz="quarter" idx="14"/>
          </p:nvPr>
        </p:nvSpPr>
        <p:spPr>
          <a:xfrm>
            <a:off x="3577935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Shape 71"/>
          <p:cNvSpPr>
            <a:spLocks noGrp="1"/>
          </p:cNvSpPr>
          <p:nvPr>
            <p:ph type="pic" sz="quarter" idx="15"/>
          </p:nvPr>
        </p:nvSpPr>
        <p:spPr>
          <a:xfrm>
            <a:off x="4928103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9" name="Shape 64"/>
          <p:cNvSpPr/>
          <p:nvPr userDrawn="1"/>
        </p:nvSpPr>
        <p:spPr>
          <a:xfrm flipV="1">
            <a:off x="3490913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0" name="Shape 64"/>
          <p:cNvSpPr/>
          <p:nvPr userDrawn="1"/>
        </p:nvSpPr>
        <p:spPr>
          <a:xfrm flipV="1">
            <a:off x="4842272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1" name="Shape 64"/>
          <p:cNvSpPr/>
          <p:nvPr userDrawn="1"/>
        </p:nvSpPr>
        <p:spPr>
          <a:xfrm flipV="1">
            <a:off x="6192441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2" name="Shape 71"/>
          <p:cNvSpPr>
            <a:spLocks noGrp="1"/>
          </p:cNvSpPr>
          <p:nvPr>
            <p:ph type="pic" sz="quarter" idx="17"/>
          </p:nvPr>
        </p:nvSpPr>
        <p:spPr>
          <a:xfrm>
            <a:off x="6273702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www.metoffice.gov.uk</a:t>
            </a:r>
            <a:r>
              <a:rPr lang="fr-BE" sz="800">
                <a:solidFill>
                  <a:schemeClr val="bg2"/>
                </a:solidFill>
              </a:rPr>
              <a:t>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tx1"/>
                </a:solidFill>
              </a:rPr>
              <a:t>© Crown Copyright</a:t>
            </a:r>
            <a:r>
              <a:rPr lang="fr-BE" sz="800" baseline="0">
                <a:solidFill>
                  <a:schemeClr val="tx1"/>
                </a:solidFill>
              </a:rPr>
              <a:t> 2018, Met Office</a:t>
            </a:r>
            <a:endParaRPr lang="en-GB" sz="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979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8"/>
          <p:cNvSpPr/>
          <p:nvPr userDrawn="1"/>
        </p:nvSpPr>
        <p:spPr>
          <a:xfrm>
            <a:off x="-1" y="-6009"/>
            <a:ext cx="9144002" cy="687642"/>
          </a:xfrm>
          <a:prstGeom prst="rect">
            <a:avLst/>
          </a:prstGeom>
          <a:blipFill>
            <a:blip r:embed="rId2" cstate="print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 anchor="ctr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sym typeface="Helvetica Light"/>
              </a:rPr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hape 64"/>
          <p:cNvSpPr/>
          <p:nvPr userDrawn="1"/>
        </p:nvSpPr>
        <p:spPr>
          <a:xfrm flipV="1">
            <a:off x="2141935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6" name="Shape 69"/>
          <p:cNvSpPr>
            <a:spLocks noGrp="1"/>
          </p:cNvSpPr>
          <p:nvPr>
            <p:ph type="pic" sz="quarter" idx="13"/>
          </p:nvPr>
        </p:nvSpPr>
        <p:spPr>
          <a:xfrm>
            <a:off x="2227171" y="204551"/>
            <a:ext cx="1176126" cy="270000"/>
          </a:xfrm>
          <a:prstGeom prst="rect">
            <a:avLst/>
          </a:prstGeom>
          <a:noFill/>
          <a:ln>
            <a:noFill/>
          </a:ln>
        </p:spPr>
        <p:txBody>
          <a:bodyPr wrap="square" lIns="68579" tIns="34289" rIns="68579" bIns="34289" anchor="t">
            <a:noAutofit/>
          </a:bodyPr>
          <a:lstStyle>
            <a:lvl1pPr marL="0" indent="0">
              <a:buNone/>
              <a:defRPr sz="8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Shape 70"/>
          <p:cNvSpPr>
            <a:spLocks noGrp="1"/>
          </p:cNvSpPr>
          <p:nvPr>
            <p:ph type="pic" sz="quarter" idx="14"/>
          </p:nvPr>
        </p:nvSpPr>
        <p:spPr>
          <a:xfrm>
            <a:off x="3577935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Shape 71"/>
          <p:cNvSpPr>
            <a:spLocks noGrp="1"/>
          </p:cNvSpPr>
          <p:nvPr>
            <p:ph type="pic" sz="quarter" idx="15"/>
          </p:nvPr>
        </p:nvSpPr>
        <p:spPr>
          <a:xfrm>
            <a:off x="4928103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9" name="Shape 64"/>
          <p:cNvSpPr/>
          <p:nvPr userDrawn="1"/>
        </p:nvSpPr>
        <p:spPr>
          <a:xfrm flipV="1">
            <a:off x="3490913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0" name="Shape 64"/>
          <p:cNvSpPr/>
          <p:nvPr userDrawn="1"/>
        </p:nvSpPr>
        <p:spPr>
          <a:xfrm flipV="1">
            <a:off x="4842272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1" name="Shape 64"/>
          <p:cNvSpPr/>
          <p:nvPr userDrawn="1"/>
        </p:nvSpPr>
        <p:spPr>
          <a:xfrm flipV="1">
            <a:off x="6192441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2" name="Shape 71"/>
          <p:cNvSpPr>
            <a:spLocks noGrp="1"/>
          </p:cNvSpPr>
          <p:nvPr>
            <p:ph type="pic" sz="quarter" idx="17"/>
          </p:nvPr>
        </p:nvSpPr>
        <p:spPr>
          <a:xfrm>
            <a:off x="6273702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www.metoffice.gov.uk</a:t>
            </a:r>
            <a:r>
              <a:rPr lang="fr-BE" sz="800">
                <a:solidFill>
                  <a:schemeClr val="bg2"/>
                </a:solidFill>
              </a:rPr>
              <a:t>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tx1"/>
                </a:solidFill>
              </a:rPr>
              <a:t>© Crown Copyright</a:t>
            </a:r>
            <a:r>
              <a:rPr lang="fr-BE" sz="800" baseline="0">
                <a:solidFill>
                  <a:schemeClr val="tx1"/>
                </a:solidFill>
              </a:rPr>
              <a:t> 2018, Met Office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5" name="Shape 68"/>
          <p:cNvSpPr/>
          <p:nvPr userDrawn="1"/>
        </p:nvSpPr>
        <p:spPr>
          <a:xfrm>
            <a:off x="7531089" y="204551"/>
            <a:ext cx="1360911" cy="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/>
          <a:lstStyle/>
          <a:p>
            <a:pPr marL="0" marR="0" lvl="0" indent="0" algn="l" defTabSz="342900" rtl="0" eaLnBrk="1" fontAlgn="auto" latinLnBrk="0" hangingPunct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8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Working together </a:t>
            </a:r>
            <a:br>
              <a:rPr kumimoji="0" sz="8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sz="8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(enter working relationship)</a:t>
            </a:r>
          </a:p>
        </p:txBody>
      </p:sp>
      <p:pic>
        <p:nvPicPr>
          <p:cNvPr id="18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47208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62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4087988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2400" y="1548000"/>
            <a:ext cx="40896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67473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592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567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57352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481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93513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3"/>
          <p:cNvSpPr>
            <a:spLocks noGrp="1"/>
          </p:cNvSpPr>
          <p:nvPr>
            <p:ph sz="half" idx="10"/>
          </p:nvPr>
        </p:nvSpPr>
        <p:spPr>
          <a:xfrm>
            <a:off x="322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57352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483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4087988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4087988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62272" y="1"/>
            <a:ext cx="4572000" cy="471678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971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347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709468"/>
            <a:ext cx="9144000" cy="402238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52413" y="818866"/>
            <a:ext cx="8639175" cy="378964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73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017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- re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038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39"/>
            <a:ext cx="8640000" cy="9004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5480"/>
            <a:ext cx="8640000" cy="263252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874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375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bg2"/>
                </a:solidFill>
              </a:rPr>
              <a:t>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11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154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3338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822593"/>
            <a:ext cx="9144000" cy="3415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GB" sz="20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2000" y="699739"/>
            <a:ext cx="8640000" cy="9004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Questions?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82721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www.metoffice.gov.uk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217158" y="482721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tx1"/>
                </a:solidFill>
              </a:rPr>
              <a:t>© Crown Copyright</a:t>
            </a:r>
            <a:r>
              <a:rPr lang="fr-BE" sz="800" baseline="0">
                <a:solidFill>
                  <a:schemeClr val="tx1"/>
                </a:solidFill>
              </a:rPr>
              <a:t> 2018, Met Office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46704" y="2004607"/>
            <a:ext cx="86400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BE" sz="1600"/>
              <a:t>For more information </a:t>
            </a:r>
            <a:r>
              <a:rPr lang="fr-BE" sz="1600" err="1"/>
              <a:t>please</a:t>
            </a:r>
            <a:r>
              <a:rPr lang="fr-BE" sz="1600"/>
              <a:t> contact</a:t>
            </a:r>
            <a:endParaRPr lang="en-GB" sz="1600"/>
          </a:p>
        </p:txBody>
      </p:sp>
      <p:sp>
        <p:nvSpPr>
          <p:cNvPr id="9" name="TextBox 8"/>
          <p:cNvSpPr txBox="1"/>
          <p:nvPr userDrawn="1"/>
        </p:nvSpPr>
        <p:spPr>
          <a:xfrm>
            <a:off x="786704" y="2616442"/>
            <a:ext cx="8100000" cy="3600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r-BE" sz="1600"/>
              <a:t>www.metoffice.gov.uk</a:t>
            </a:r>
            <a:endParaRPr lang="en-GB" sz="16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86704" y="3994278"/>
            <a:ext cx="8100000" cy="360000"/>
          </a:xfrm>
        </p:spPr>
        <p:txBody>
          <a:bodyPr anchor="ctr">
            <a:normAutofit/>
          </a:bodyPr>
          <a:lstStyle>
            <a:lvl1pPr marL="0" indent="0">
              <a:buNone/>
              <a:defRPr sz="1600" baseline="0"/>
            </a:lvl1pPr>
          </a:lstStyle>
          <a:p>
            <a:pPr lvl="0"/>
            <a:r>
              <a:rPr lang="en-US"/>
              <a:t>Insert phone number here</a:t>
            </a:r>
            <a:endParaRPr lang="en-GB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86704" y="3308732"/>
            <a:ext cx="8100000" cy="360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Insert e-mail here</a:t>
            </a:r>
            <a:endParaRPr lang="en-GB"/>
          </a:p>
        </p:txBody>
      </p:sp>
      <p:pic>
        <p:nvPicPr>
          <p:cNvPr id="16" name="email-icon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9161" y="3293168"/>
            <a:ext cx="357677" cy="39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hone-icon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419" y="3969028"/>
            <a:ext cx="415161" cy="39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web-icon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24000" y="2617307"/>
            <a:ext cx="467999" cy="396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2025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57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00" y="1548000"/>
            <a:ext cx="8640000" cy="30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MO_MASTER_black_mono_for_light_backg_RBG.png"/>
          <p:cNvPicPr>
            <a:picLocks noChangeAspect="1"/>
          </p:cNvPicPr>
          <p:nvPr userDrawn="1"/>
        </p:nvPicPr>
        <p:blipFill>
          <a:blip r:embed="rId25" cstate="print"/>
          <a:stretch>
            <a:fillRect/>
          </a:stretch>
        </p:blipFill>
        <p:spPr>
          <a:xfrm>
            <a:off x="183946" y="54592"/>
            <a:ext cx="1802343" cy="5652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ectangle 8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851910" y="4802317"/>
            <a:ext cx="143637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65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8" r:id="rId2"/>
    <p:sldLayoutId id="2147483659" r:id="rId3"/>
    <p:sldLayoutId id="2147483686" r:id="rId4"/>
    <p:sldLayoutId id="2147483681" r:id="rId5"/>
    <p:sldLayoutId id="2147483684" r:id="rId6"/>
    <p:sldLayoutId id="2147483682" r:id="rId7"/>
    <p:sldLayoutId id="2147483685" r:id="rId8"/>
    <p:sldLayoutId id="2147483660" r:id="rId9"/>
    <p:sldLayoutId id="2147483662" r:id="rId10"/>
    <p:sldLayoutId id="2147483670" r:id="rId11"/>
    <p:sldLayoutId id="2147483669" r:id="rId12"/>
    <p:sldLayoutId id="2147483668" r:id="rId13"/>
    <p:sldLayoutId id="2147483664" r:id="rId14"/>
    <p:sldLayoutId id="2147483671" r:id="rId15"/>
    <p:sldLayoutId id="2147483665" r:id="rId16"/>
    <p:sldLayoutId id="2147483677" r:id="rId17"/>
    <p:sldLayoutId id="2147483672" r:id="rId18"/>
    <p:sldLayoutId id="2147483676" r:id="rId19"/>
    <p:sldLayoutId id="2147483674" r:id="rId20"/>
    <p:sldLayoutId id="2147483675" r:id="rId21"/>
    <p:sldLayoutId id="2147483673" r:id="rId22"/>
    <p:sldLayoutId id="2147483683" r:id="rId2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agupubs.onlinelibrary.wiley.com/doi/full/10.1002/2016JC012007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repository.duke.edu/concern/datasets/gt54kn51j?locale=en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agupubs.onlinelibrary.wiley.com/doi/full/10.1002/2015JC01076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marine.gov.scot/dataset/temperature-and-salinity-ctd-data-fair-isle-munken-section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ei.noaa.gov/products/arctic-regional-climatology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2F98B0-BC96-4DA4-BE59-ABF3A1F48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76" y="631179"/>
            <a:ext cx="5209445" cy="1416106"/>
          </a:xfrm>
        </p:spPr>
        <p:txBody>
          <a:bodyPr>
            <a:normAutofit/>
          </a:bodyPr>
          <a:lstStyle/>
          <a:p>
            <a:r>
              <a:rPr lang="en-GB" dirty="0"/>
              <a:t>Observations for assessing models’ representation of Nordic Seas’ overflows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02E704F-CFED-488A-AB36-972DAF7ABA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76" y="3915114"/>
            <a:ext cx="4361606" cy="729713"/>
          </a:xfrm>
        </p:spPr>
        <p:txBody>
          <a:bodyPr>
            <a:normAutofit/>
          </a:bodyPr>
          <a:lstStyle/>
          <a:p>
            <a:r>
              <a:rPr lang="en-GB" dirty="0"/>
              <a:t>M. Almansi, D. Bruciaferri, C. </a:t>
            </a:r>
            <a:r>
              <a:rPr lang="en-US" dirty="0" err="1"/>
              <a:t>Guiavarc’h</a:t>
            </a:r>
            <a:r>
              <a:rPr lang="en-US" dirty="0"/>
              <a:t>, H. Hewitt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8203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2CFBAAB4-31D1-4F65-A6CF-3028A320C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0330"/>
            <a:ext cx="5826265" cy="38028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C06DA3-99D9-46DD-ACE9-9F13649AC26D}"/>
              </a:ext>
            </a:extLst>
          </p:cNvPr>
          <p:cNvSpPr txBox="1"/>
          <p:nvPr/>
        </p:nvSpPr>
        <p:spPr>
          <a:xfrm>
            <a:off x="6319879" y="8809"/>
            <a:ext cx="282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What Mattia already has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1C9B7869-A9C6-417C-A2BB-14BA73744FBD}"/>
              </a:ext>
            </a:extLst>
          </p:cNvPr>
          <p:cNvSpPr/>
          <p:nvPr/>
        </p:nvSpPr>
        <p:spPr>
          <a:xfrm>
            <a:off x="5759928" y="2002868"/>
            <a:ext cx="404602" cy="17802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2DCE8A-A25C-461A-A927-11413B8B8519}"/>
              </a:ext>
            </a:extLst>
          </p:cNvPr>
          <p:cNvSpPr txBox="1"/>
          <p:nvPr/>
        </p:nvSpPr>
        <p:spPr>
          <a:xfrm>
            <a:off x="6209836" y="575962"/>
            <a:ext cx="297946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CTD data from 111 shipboard transects occupied in the vicinity of the Denmark Strait sill between </a:t>
            </a:r>
            <a:r>
              <a:rPr lang="en-US" sz="1600" b="1" dirty="0"/>
              <a:t>Mar. 1990 and Aug. 2012</a:t>
            </a:r>
            <a:r>
              <a:rPr lang="en-US" sz="1600" dirty="0"/>
              <a:t> are used to generate MEAN potential temperature and salinity sections across the </a:t>
            </a:r>
            <a:r>
              <a:rPr lang="en-US" sz="1600" dirty="0" err="1"/>
              <a:t>Latrabjarg</a:t>
            </a:r>
            <a:r>
              <a:rPr lang="en-US" sz="1600" dirty="0"/>
              <a:t> line for the period 1990-2012</a:t>
            </a:r>
            <a:endParaRPr lang="en-GB" sz="16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E049AC-268F-4264-B8A4-1F8BF91C2FBB}"/>
              </a:ext>
            </a:extLst>
          </p:cNvPr>
          <p:cNvSpPr/>
          <p:nvPr/>
        </p:nvSpPr>
        <p:spPr>
          <a:xfrm>
            <a:off x="4681242" y="1985434"/>
            <a:ext cx="877986" cy="211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61F55310-336D-4E0E-8D34-3F2A10F1B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566" y="2922873"/>
            <a:ext cx="4766733" cy="19570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BC29D9-4E74-4CF3-83C4-F5A54CC50093}"/>
              </a:ext>
            </a:extLst>
          </p:cNvPr>
          <p:cNvSpPr txBox="1"/>
          <p:nvPr/>
        </p:nvSpPr>
        <p:spPr>
          <a:xfrm>
            <a:off x="4148197" y="4717234"/>
            <a:ext cx="5004268" cy="26161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1100" dirty="0"/>
              <a:t>From </a:t>
            </a:r>
            <a:r>
              <a:rPr lang="en-US" sz="1100" dirty="0">
                <a:hlinkClick r:id="rId4"/>
              </a:rPr>
              <a:t>https://agupubs.onlinelibrary.wiley.com/doi/full/10.1002/2016JC012007</a:t>
            </a:r>
            <a:r>
              <a:rPr lang="en-US" sz="1100" dirty="0"/>
              <a:t>  </a:t>
            </a:r>
            <a:endParaRPr lang="en-GB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0A1ED0-2989-45FB-889F-FA46F4D7BDEC}"/>
              </a:ext>
            </a:extLst>
          </p:cNvPr>
          <p:cNvSpPr txBox="1"/>
          <p:nvPr/>
        </p:nvSpPr>
        <p:spPr>
          <a:xfrm>
            <a:off x="3337746" y="162471"/>
            <a:ext cx="2061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Format: MAT files</a:t>
            </a:r>
          </a:p>
        </p:txBody>
      </p:sp>
    </p:spTree>
    <p:extLst>
      <p:ext uri="{BB962C8B-B14F-4D97-AF65-F5344CB8AC3E}">
        <p14:creationId xmlns:p14="http://schemas.microsoft.com/office/powerpoint/2010/main" val="1459826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2CFBAAB4-31D1-4F65-A6CF-3028A320C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0330"/>
            <a:ext cx="5826265" cy="38028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C06DA3-99D9-46DD-ACE9-9F13649AC26D}"/>
              </a:ext>
            </a:extLst>
          </p:cNvPr>
          <p:cNvSpPr txBox="1"/>
          <p:nvPr/>
        </p:nvSpPr>
        <p:spPr>
          <a:xfrm>
            <a:off x="6319879" y="8809"/>
            <a:ext cx="282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What Mattia already has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1C9B7869-A9C6-417C-A2BB-14BA73744FBD}"/>
              </a:ext>
            </a:extLst>
          </p:cNvPr>
          <p:cNvSpPr/>
          <p:nvPr/>
        </p:nvSpPr>
        <p:spPr>
          <a:xfrm>
            <a:off x="5759928" y="1789508"/>
            <a:ext cx="404602" cy="17802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E049AC-268F-4264-B8A4-1F8BF91C2FBB}"/>
              </a:ext>
            </a:extLst>
          </p:cNvPr>
          <p:cNvSpPr/>
          <p:nvPr/>
        </p:nvSpPr>
        <p:spPr>
          <a:xfrm>
            <a:off x="4681242" y="1753893"/>
            <a:ext cx="571478" cy="211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6B3193-EC01-48A3-8E1A-010ECE2F3F8E}"/>
              </a:ext>
            </a:extLst>
          </p:cNvPr>
          <p:cNvSpPr txBox="1"/>
          <p:nvPr/>
        </p:nvSpPr>
        <p:spPr>
          <a:xfrm>
            <a:off x="6242204" y="1216800"/>
            <a:ext cx="29794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High resolution mooring gridded data of water column hydrography and velocity from </a:t>
            </a:r>
            <a:r>
              <a:rPr lang="en-US" sz="1600" b="1" dirty="0"/>
              <a:t>Sep. 2011 to Aug. 2012</a:t>
            </a:r>
            <a:r>
              <a:rPr lang="en-US" sz="1600" dirty="0"/>
              <a:t>. </a:t>
            </a:r>
            <a:endParaRPr lang="en-GB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7BA298-A929-4FB8-91D0-A9C59C484484}"/>
              </a:ext>
            </a:extLst>
          </p:cNvPr>
          <p:cNvSpPr txBox="1"/>
          <p:nvPr/>
        </p:nvSpPr>
        <p:spPr>
          <a:xfrm>
            <a:off x="4906310" y="3146676"/>
            <a:ext cx="2166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Format: MAT file</a:t>
            </a:r>
          </a:p>
        </p:txBody>
      </p:sp>
    </p:spTree>
    <p:extLst>
      <p:ext uri="{BB962C8B-B14F-4D97-AF65-F5344CB8AC3E}">
        <p14:creationId xmlns:p14="http://schemas.microsoft.com/office/powerpoint/2010/main" val="3242772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2CFBAAB4-31D1-4F65-A6CF-3028A320C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0330"/>
            <a:ext cx="5826265" cy="38028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C06DA3-99D9-46DD-ACE9-9F13649AC26D}"/>
              </a:ext>
            </a:extLst>
          </p:cNvPr>
          <p:cNvSpPr txBox="1"/>
          <p:nvPr/>
        </p:nvSpPr>
        <p:spPr>
          <a:xfrm>
            <a:off x="6319879" y="8809"/>
            <a:ext cx="282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What Mattia already has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1C9B7869-A9C6-417C-A2BB-14BA73744FBD}"/>
              </a:ext>
            </a:extLst>
          </p:cNvPr>
          <p:cNvSpPr/>
          <p:nvPr/>
        </p:nvSpPr>
        <p:spPr>
          <a:xfrm>
            <a:off x="5759928" y="2229782"/>
            <a:ext cx="404602" cy="17802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E049AC-268F-4264-B8A4-1F8BF91C2FBB}"/>
              </a:ext>
            </a:extLst>
          </p:cNvPr>
          <p:cNvSpPr/>
          <p:nvPr/>
        </p:nvSpPr>
        <p:spPr>
          <a:xfrm>
            <a:off x="4681241" y="2206867"/>
            <a:ext cx="1021059" cy="211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6B3193-EC01-48A3-8E1A-010ECE2F3F8E}"/>
              </a:ext>
            </a:extLst>
          </p:cNvPr>
          <p:cNvSpPr txBox="1"/>
          <p:nvPr/>
        </p:nvSpPr>
        <p:spPr>
          <a:xfrm>
            <a:off x="5910433" y="593345"/>
            <a:ext cx="3233567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</a:rPr>
              <a:t>Two </a:t>
            </a:r>
            <a:r>
              <a:rPr lang="en-US" sz="1400" dirty="0" err="1">
                <a:effectLst/>
                <a:latin typeface="Arial" panose="020B0604020202020204" pitchFamily="34" charset="0"/>
              </a:rPr>
              <a:t>netCDF</a:t>
            </a:r>
            <a:r>
              <a:rPr lang="en-US" sz="1400" dirty="0">
                <a:effectLst/>
                <a:latin typeface="Arial" panose="020B0604020202020204" pitchFamily="34" charset="0"/>
              </a:rPr>
              <a:t> files including data for the period </a:t>
            </a:r>
            <a:r>
              <a:rPr lang="en-US" sz="1400" b="1" dirty="0">
                <a:effectLst/>
                <a:latin typeface="Arial" panose="020B0604020202020204" pitchFamily="34" charset="0"/>
              </a:rPr>
              <a:t>31-Jul-2014 to 20-Apr-2016 </a:t>
            </a:r>
            <a:r>
              <a:rPr lang="en-US" sz="1400" dirty="0">
                <a:latin typeface="Arial" panose="020B0604020202020204" pitchFamily="34" charset="0"/>
              </a:rPr>
              <a:t>:</a:t>
            </a:r>
            <a:r>
              <a:rPr lang="en-US" sz="1400" dirty="0">
                <a:effectLst/>
                <a:latin typeface="Arial" panose="020B0604020202020204" pitchFamily="34" charset="0"/>
              </a:rPr>
              <a:t> </a:t>
            </a:r>
          </a:p>
          <a:p>
            <a:endParaRPr lang="en-US" sz="1400" dirty="0">
              <a:effectLst/>
              <a:latin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b="1" dirty="0">
                <a:effectLst/>
                <a:latin typeface="Arial" panose="020B0604020202020204" pitchFamily="34" charset="0"/>
              </a:rPr>
              <a:t>MOC, MHT and MFT time series with uncertainty estimates</a:t>
            </a:r>
            <a:r>
              <a:rPr lang="en-US" sz="1400" dirty="0">
                <a:effectLst/>
                <a:latin typeface="Arial" panose="020B0604020202020204" pitchFamily="34" charset="0"/>
              </a:rPr>
              <a:t>: the file “OSNAP_Transports_201408_201604_2018.nc” contains 30-day mean estimates of the </a:t>
            </a:r>
            <a:br>
              <a:rPr lang="en-US" sz="1400" dirty="0"/>
            </a:br>
            <a:r>
              <a:rPr lang="en-US" sz="1400" dirty="0">
                <a:latin typeface="Arial" panose="020B0604020202020204" pitchFamily="34" charset="0"/>
              </a:rPr>
              <a:t>MOC</a:t>
            </a:r>
            <a:r>
              <a:rPr lang="en-US" sz="1400" dirty="0">
                <a:effectLst/>
                <a:latin typeface="Arial" panose="020B0604020202020204" pitchFamily="34" charset="0"/>
              </a:rPr>
              <a:t> and its associated heat and freshwater transports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1" dirty="0">
                <a:effectLst/>
                <a:latin typeface="Arial" panose="020B0604020202020204" pitchFamily="34" charset="0"/>
              </a:rPr>
              <a:t>Gridded temperature and salinity fields</a:t>
            </a:r>
            <a:r>
              <a:rPr lang="en-US" sz="1400" dirty="0">
                <a:effectLst/>
                <a:latin typeface="Arial" panose="020B0604020202020204" pitchFamily="34" charset="0"/>
              </a:rPr>
              <a:t>: The file “OSNAP_Gridded_TS_201408_201604_2018.nc” contains 30-day mean temperature </a:t>
            </a:r>
            <a:br>
              <a:rPr lang="en-US" sz="1400" dirty="0"/>
            </a:br>
            <a:r>
              <a:rPr lang="en-US" sz="1400" dirty="0">
                <a:effectLst/>
                <a:latin typeface="Arial" panose="020B0604020202020204" pitchFamily="34" charset="0"/>
              </a:rPr>
              <a:t>and salinity fields</a:t>
            </a:r>
            <a:endParaRPr lang="en-GB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88BBB1-A841-49E1-A876-FE9B797B12BD}"/>
              </a:ext>
            </a:extLst>
          </p:cNvPr>
          <p:cNvSpPr txBox="1"/>
          <p:nvPr/>
        </p:nvSpPr>
        <p:spPr>
          <a:xfrm>
            <a:off x="1489364" y="4766530"/>
            <a:ext cx="77100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OSNAP DATA @</a:t>
            </a:r>
            <a:r>
              <a:rPr lang="en-GB" sz="1400" dirty="0">
                <a:hlinkClick r:id="rId3"/>
              </a:rPr>
              <a:t> https://research.repository.duke.edu/concern/datasets/gt54kn51j?locale=en</a:t>
            </a:r>
            <a:r>
              <a:rPr lang="en-GB" sz="14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463358-DF51-4E63-8905-B9611D673AF4}"/>
              </a:ext>
            </a:extLst>
          </p:cNvPr>
          <p:cNvSpPr txBox="1"/>
          <p:nvPr/>
        </p:nvSpPr>
        <p:spPr>
          <a:xfrm>
            <a:off x="3201429" y="190485"/>
            <a:ext cx="1839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Format: </a:t>
            </a:r>
            <a:r>
              <a:rPr lang="en-GB" dirty="0" err="1"/>
              <a:t>netCDF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5811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2CFBAAB4-31D1-4F65-A6CF-3028A320C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0330"/>
            <a:ext cx="5826265" cy="38028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C06DA3-99D9-46DD-ACE9-9F13649AC26D}"/>
              </a:ext>
            </a:extLst>
          </p:cNvPr>
          <p:cNvSpPr txBox="1"/>
          <p:nvPr/>
        </p:nvSpPr>
        <p:spPr>
          <a:xfrm>
            <a:off x="6319879" y="8809"/>
            <a:ext cx="282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What Mattia already has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1C9B7869-A9C6-417C-A2BB-14BA73744FBD}"/>
              </a:ext>
            </a:extLst>
          </p:cNvPr>
          <p:cNvSpPr/>
          <p:nvPr/>
        </p:nvSpPr>
        <p:spPr>
          <a:xfrm>
            <a:off x="5759928" y="1100636"/>
            <a:ext cx="404602" cy="17802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E049AC-268F-4264-B8A4-1F8BF91C2FBB}"/>
              </a:ext>
            </a:extLst>
          </p:cNvPr>
          <p:cNvSpPr/>
          <p:nvPr/>
        </p:nvSpPr>
        <p:spPr>
          <a:xfrm>
            <a:off x="4681241" y="1056943"/>
            <a:ext cx="382595" cy="211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6B3193-EC01-48A3-8E1A-010ECE2F3F8E}"/>
              </a:ext>
            </a:extLst>
          </p:cNvPr>
          <p:cNvSpPr txBox="1"/>
          <p:nvPr/>
        </p:nvSpPr>
        <p:spPr>
          <a:xfrm>
            <a:off x="6213076" y="468221"/>
            <a:ext cx="2967212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</a:rPr>
              <a:t>Extended Ellet Line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</a:rPr>
              <a:t>includes data from 61 full depth stations at a horizontal resolution of 10-50 km for the period </a:t>
            </a:r>
            <a:r>
              <a:rPr lang="en-US" sz="1400" b="1" dirty="0">
                <a:effectLst/>
                <a:latin typeface="Arial" panose="020B0604020202020204" pitchFamily="34" charset="0"/>
              </a:rPr>
              <a:t>1975-2017</a:t>
            </a:r>
            <a:r>
              <a:rPr lang="en-US" sz="1400" dirty="0">
                <a:latin typeface="Arial" panose="020B0604020202020204" pitchFamily="34" charset="0"/>
              </a:rPr>
              <a:t>:</a:t>
            </a:r>
            <a:r>
              <a:rPr lang="en-US" sz="1400" dirty="0">
                <a:effectLst/>
                <a:latin typeface="Arial" panose="020B0604020202020204" pitchFamily="34" charset="0"/>
              </a:rPr>
              <a:t> </a:t>
            </a:r>
          </a:p>
          <a:p>
            <a:endParaRPr lang="en-US" sz="1400" dirty="0"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Arial" panose="020B0604020202020204" pitchFamily="34" charset="0"/>
              </a:rPr>
              <a:t>1975-1996</a:t>
            </a:r>
            <a:r>
              <a:rPr lang="en-US" sz="1400" dirty="0">
                <a:effectLst/>
                <a:latin typeface="Arial" panose="020B0604020202020204" pitchFamily="34" charset="0"/>
              </a:rPr>
              <a:t>: back and white dots nearly four times per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</a:rPr>
              <a:t>1</a:t>
            </a:r>
            <a:r>
              <a:rPr lang="en-US" sz="1400" b="1" dirty="0">
                <a:effectLst/>
                <a:latin typeface="Arial" panose="020B0604020202020204" pitchFamily="34" charset="0"/>
              </a:rPr>
              <a:t>996-2017</a:t>
            </a:r>
            <a:r>
              <a:rPr lang="en-US" sz="1400" dirty="0">
                <a:effectLst/>
                <a:latin typeface="Arial" panose="020B0604020202020204" pitchFamily="34" charset="0"/>
              </a:rPr>
              <a:t>: blue, red, black and white dots at least yearly (annual averages available?)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Hydrography (T&amp;S) and velocity from ADCP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Probably gridded data</a:t>
            </a:r>
            <a:endParaRPr lang="en-GB" sz="1400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D9F4A8BC-08DF-4FF4-8B25-460972D98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219" y="2771205"/>
            <a:ext cx="2215211" cy="20322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919754-4701-4BEA-A8E8-42BDFE20F4DB}"/>
              </a:ext>
            </a:extLst>
          </p:cNvPr>
          <p:cNvSpPr txBox="1"/>
          <p:nvPr/>
        </p:nvSpPr>
        <p:spPr>
          <a:xfrm>
            <a:off x="0" y="4803468"/>
            <a:ext cx="78163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Holliday et al. </a:t>
            </a:r>
            <a:r>
              <a:rPr lang="en-GB" sz="1200" dirty="0">
                <a:hlinkClick r:id="rId4"/>
              </a:rPr>
              <a:t>https://agupubs.onlinelibrary.wiley.com/doi/full/10.1002/2015JC010762</a:t>
            </a:r>
            <a:r>
              <a:rPr lang="en-GB" sz="12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6C3585-F948-4E05-BFFD-F469BD52AC61}"/>
              </a:ext>
            </a:extLst>
          </p:cNvPr>
          <p:cNvSpPr txBox="1"/>
          <p:nvPr/>
        </p:nvSpPr>
        <p:spPr>
          <a:xfrm>
            <a:off x="2945501" y="193475"/>
            <a:ext cx="288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Format: CSV files </a:t>
            </a:r>
          </a:p>
        </p:txBody>
      </p:sp>
    </p:spTree>
    <p:extLst>
      <p:ext uri="{BB962C8B-B14F-4D97-AF65-F5344CB8AC3E}">
        <p14:creationId xmlns:p14="http://schemas.microsoft.com/office/powerpoint/2010/main" val="3880670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2CFBAAB4-31D1-4F65-A6CF-3028A320C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0330"/>
            <a:ext cx="5826265" cy="38028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C06DA3-99D9-46DD-ACE9-9F13649AC26D}"/>
              </a:ext>
            </a:extLst>
          </p:cNvPr>
          <p:cNvSpPr txBox="1"/>
          <p:nvPr/>
        </p:nvSpPr>
        <p:spPr>
          <a:xfrm>
            <a:off x="6319879" y="8809"/>
            <a:ext cx="282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What Mattia already has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1C9B7869-A9C6-417C-A2BB-14BA73744FBD}"/>
              </a:ext>
            </a:extLst>
          </p:cNvPr>
          <p:cNvSpPr/>
          <p:nvPr/>
        </p:nvSpPr>
        <p:spPr>
          <a:xfrm>
            <a:off x="5759928" y="1100636"/>
            <a:ext cx="404602" cy="17802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E049AC-268F-4264-B8A4-1F8BF91C2FBB}"/>
              </a:ext>
            </a:extLst>
          </p:cNvPr>
          <p:cNvSpPr/>
          <p:nvPr/>
        </p:nvSpPr>
        <p:spPr>
          <a:xfrm>
            <a:off x="4681241" y="1281007"/>
            <a:ext cx="382595" cy="211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9A8561-597F-4C98-B22C-1355F7A18D4C}"/>
              </a:ext>
            </a:extLst>
          </p:cNvPr>
          <p:cNvSpPr txBox="1"/>
          <p:nvPr/>
        </p:nvSpPr>
        <p:spPr>
          <a:xfrm>
            <a:off x="6213076" y="468221"/>
            <a:ext cx="29672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1" dirty="0"/>
              <a:t>Fair Isle-</a:t>
            </a:r>
            <a:r>
              <a:rPr lang="en-GB" sz="1400" i="1" dirty="0" err="1"/>
              <a:t>Munken</a:t>
            </a:r>
            <a:r>
              <a:rPr lang="en-GB" sz="1400" i="1" dirty="0"/>
              <a:t> </a:t>
            </a:r>
            <a:r>
              <a:rPr lang="en-US" sz="1400" dirty="0">
                <a:latin typeface="Arial" panose="020B0604020202020204" pitchFamily="34" charset="0"/>
              </a:rPr>
              <a:t>section </a:t>
            </a:r>
            <a:r>
              <a:rPr lang="en-US" sz="1400" dirty="0">
                <a:effectLst/>
                <a:latin typeface="Arial" panose="020B0604020202020204" pitchFamily="34" charset="0"/>
              </a:rPr>
              <a:t>includes CTD data from ~17 stations sampled during ~150 cruises in the period 1981-2017</a:t>
            </a:r>
            <a:r>
              <a:rPr lang="en-US" sz="1400" dirty="0">
                <a:latin typeface="Arial" panose="020B0604020202020204" pitchFamily="34" charset="0"/>
              </a:rPr>
              <a:t>:</a:t>
            </a:r>
            <a:r>
              <a:rPr lang="en-US" sz="1400" dirty="0">
                <a:effectLst/>
                <a:latin typeface="Arial" panose="020B0604020202020204" pitchFamily="34" charset="0"/>
              </a:rPr>
              <a:t> </a:t>
            </a:r>
          </a:p>
          <a:p>
            <a:endParaRPr lang="en-US" sz="1400" dirty="0"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Probably gridded data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4DDB15-A24F-426B-AF56-5E53C444FFD6}"/>
              </a:ext>
            </a:extLst>
          </p:cNvPr>
          <p:cNvSpPr txBox="1"/>
          <p:nvPr/>
        </p:nvSpPr>
        <p:spPr>
          <a:xfrm>
            <a:off x="0" y="4806847"/>
            <a:ext cx="83902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DATA @ </a:t>
            </a:r>
            <a:r>
              <a:rPr lang="en-GB" sz="1400" dirty="0">
                <a:hlinkClick r:id="rId3"/>
              </a:rPr>
              <a:t>https://data.marine.gov.scot/dataset/temperature-and-salinity-ctd-data-fair-isle-munken-section</a:t>
            </a:r>
            <a:r>
              <a:rPr lang="en-GB" sz="1400" dirty="0"/>
              <a:t> </a:t>
            </a:r>
          </a:p>
        </p:txBody>
      </p:sp>
      <p:graphicFrame>
        <p:nvGraphicFramePr>
          <p:cNvPr id="9" name="Table 14">
            <a:extLst>
              <a:ext uri="{FF2B5EF4-FFF2-40B4-BE49-F238E27FC236}">
                <a16:creationId xmlns:a16="http://schemas.microsoft.com/office/drawing/2014/main" id="{7DCE42E7-1C0D-46CC-9F5B-531DDC864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798220"/>
              </p:ext>
            </p:extLst>
          </p:nvPr>
        </p:nvGraphicFramePr>
        <p:xfrm>
          <a:off x="6900648" y="2171041"/>
          <a:ext cx="1409271" cy="2302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84">
                  <a:extLst>
                    <a:ext uri="{9D8B030D-6E8A-4147-A177-3AD203B41FA5}">
                      <a16:colId xmlns:a16="http://schemas.microsoft.com/office/drawing/2014/main" val="1481362826"/>
                    </a:ext>
                  </a:extLst>
                </a:gridCol>
                <a:gridCol w="779187">
                  <a:extLst>
                    <a:ext uri="{9D8B030D-6E8A-4147-A177-3AD203B41FA5}">
                      <a16:colId xmlns:a16="http://schemas.microsoft.com/office/drawing/2014/main" val="2035208274"/>
                    </a:ext>
                  </a:extLst>
                </a:gridCol>
              </a:tblGrid>
              <a:tr h="297902">
                <a:tc>
                  <a:txBody>
                    <a:bodyPr/>
                    <a:lstStyle/>
                    <a:p>
                      <a:r>
                        <a:rPr lang="en-GB" sz="900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NUM. OF CRUISES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498549"/>
                  </a:ext>
                </a:extLst>
              </a:tr>
              <a:tr h="242046">
                <a:tc>
                  <a:txBody>
                    <a:bodyPr/>
                    <a:lstStyle/>
                    <a:p>
                      <a:r>
                        <a:rPr lang="en-GB" sz="900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954295"/>
                  </a:ext>
                </a:extLst>
              </a:tr>
              <a:tr h="242046">
                <a:tc>
                  <a:txBody>
                    <a:bodyPr/>
                    <a:lstStyle/>
                    <a:p>
                      <a:r>
                        <a:rPr lang="en-GB" sz="900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279025"/>
                  </a:ext>
                </a:extLst>
              </a:tr>
              <a:tr h="242046">
                <a:tc>
                  <a:txBody>
                    <a:bodyPr/>
                    <a:lstStyle/>
                    <a:p>
                      <a:r>
                        <a:rPr lang="en-GB" sz="900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24664"/>
                  </a:ext>
                </a:extLst>
              </a:tr>
              <a:tr h="242046">
                <a:tc>
                  <a:txBody>
                    <a:bodyPr/>
                    <a:lstStyle/>
                    <a:p>
                      <a:r>
                        <a:rPr lang="en-GB" sz="900" dirty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541007"/>
                  </a:ext>
                </a:extLst>
              </a:tr>
              <a:tr h="242046">
                <a:tc>
                  <a:txBody>
                    <a:bodyPr/>
                    <a:lstStyle/>
                    <a:p>
                      <a:r>
                        <a:rPr lang="en-GB" sz="900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125254"/>
                  </a:ext>
                </a:extLst>
              </a:tr>
              <a:tr h="242046">
                <a:tc>
                  <a:txBody>
                    <a:bodyPr/>
                    <a:lstStyle/>
                    <a:p>
                      <a:r>
                        <a:rPr lang="en-GB" sz="900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791733"/>
                  </a:ext>
                </a:extLst>
              </a:tr>
              <a:tr h="242046">
                <a:tc>
                  <a:txBody>
                    <a:bodyPr/>
                    <a:lstStyle/>
                    <a:p>
                      <a:r>
                        <a:rPr lang="en-GB" sz="900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991132"/>
                  </a:ext>
                </a:extLst>
              </a:tr>
              <a:tr h="242046">
                <a:tc>
                  <a:txBody>
                    <a:bodyPr/>
                    <a:lstStyle/>
                    <a:p>
                      <a:r>
                        <a:rPr lang="en-GB" sz="900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37888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A0B7581-423B-4CEF-BFBE-1224DDFAD6CE}"/>
              </a:ext>
            </a:extLst>
          </p:cNvPr>
          <p:cNvSpPr txBox="1"/>
          <p:nvPr/>
        </p:nvSpPr>
        <p:spPr>
          <a:xfrm>
            <a:off x="2859054" y="151986"/>
            <a:ext cx="2967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Format: </a:t>
            </a:r>
            <a:r>
              <a:rPr lang="en-GB" dirty="0" err="1"/>
              <a:t>netCDF</a:t>
            </a:r>
            <a:r>
              <a:rPr lang="en-GB" dirty="0"/>
              <a:t> file </a:t>
            </a:r>
          </a:p>
        </p:txBody>
      </p:sp>
    </p:spTree>
    <p:extLst>
      <p:ext uri="{BB962C8B-B14F-4D97-AF65-F5344CB8AC3E}">
        <p14:creationId xmlns:p14="http://schemas.microsoft.com/office/powerpoint/2010/main" val="832395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C06DA3-99D9-46DD-ACE9-9F13649AC26D}"/>
              </a:ext>
            </a:extLst>
          </p:cNvPr>
          <p:cNvSpPr txBox="1"/>
          <p:nvPr/>
        </p:nvSpPr>
        <p:spPr>
          <a:xfrm>
            <a:off x="6319879" y="8809"/>
            <a:ext cx="282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What Pierre already had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4DDB15-A24F-426B-AF56-5E53C444FFD6}"/>
              </a:ext>
            </a:extLst>
          </p:cNvPr>
          <p:cNvSpPr txBox="1"/>
          <p:nvPr/>
        </p:nvSpPr>
        <p:spPr>
          <a:xfrm>
            <a:off x="267037" y="4698987"/>
            <a:ext cx="83902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From </a:t>
            </a:r>
            <a:r>
              <a:rPr lang="en-GB" sz="1400" dirty="0" err="1"/>
              <a:t>Daniault</a:t>
            </a:r>
            <a:r>
              <a:rPr lang="en-GB" sz="1400" dirty="0"/>
              <a:t> et al. 2016 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9208BD0C-B760-493F-BD3B-057E90B2A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4926"/>
            <a:ext cx="5156087" cy="37198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9E3A61-8C55-44F0-B7D2-8492FE02FB06}"/>
              </a:ext>
            </a:extLst>
          </p:cNvPr>
          <p:cNvSpPr txBox="1"/>
          <p:nvPr/>
        </p:nvSpPr>
        <p:spPr>
          <a:xfrm>
            <a:off x="5690063" y="468221"/>
            <a:ext cx="296721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 err="1">
                <a:latin typeface="Arial" panose="020B0604020202020204" pitchFamily="34" charset="0"/>
              </a:rPr>
              <a:t>Ovide</a:t>
            </a:r>
            <a:r>
              <a:rPr lang="en-US" sz="1400" i="1" dirty="0">
                <a:latin typeface="Arial" panose="020B0604020202020204" pitchFamily="34" charset="0"/>
              </a:rPr>
              <a:t> section </a:t>
            </a:r>
            <a:r>
              <a:rPr lang="en-US" sz="1400" dirty="0">
                <a:effectLst/>
                <a:latin typeface="Arial" panose="020B0604020202020204" pitchFamily="34" charset="0"/>
              </a:rPr>
              <a:t>includes data from </a:t>
            </a:r>
            <a:r>
              <a:rPr lang="en-US" sz="1400" dirty="0">
                <a:latin typeface="Arial" panose="020B0604020202020204" pitchFamily="34" charset="0"/>
              </a:rPr>
              <a:t>~90</a:t>
            </a:r>
            <a:r>
              <a:rPr lang="en-US" sz="1400" dirty="0">
                <a:effectLst/>
                <a:latin typeface="Arial" panose="020B0604020202020204" pitchFamily="34" charset="0"/>
              </a:rPr>
              <a:t> full depth stations at a horizontal resolution of </a:t>
            </a:r>
            <a:r>
              <a:rPr lang="en-US" sz="1400" dirty="0">
                <a:latin typeface="Arial" panose="020B0604020202020204" pitchFamily="34" charset="0"/>
              </a:rPr>
              <a:t>25</a:t>
            </a:r>
            <a:r>
              <a:rPr lang="en-US" sz="1400" dirty="0">
                <a:effectLst/>
                <a:latin typeface="Arial" panose="020B0604020202020204" pitchFamily="34" charset="0"/>
              </a:rPr>
              <a:t>-45 km sampled once a year for the period </a:t>
            </a:r>
            <a:r>
              <a:rPr lang="en-US" sz="1400" b="1" dirty="0">
                <a:latin typeface="Arial" panose="020B0604020202020204" pitchFamily="34" charset="0"/>
              </a:rPr>
              <a:t>2002</a:t>
            </a:r>
            <a:r>
              <a:rPr lang="en-US" sz="1400" b="1" dirty="0">
                <a:effectLst/>
                <a:latin typeface="Arial" panose="020B0604020202020204" pitchFamily="34" charset="0"/>
              </a:rPr>
              <a:t>-2012</a:t>
            </a:r>
            <a:r>
              <a:rPr lang="en-US" sz="1400" dirty="0">
                <a:latin typeface="Arial" panose="020B0604020202020204" pitchFamily="34" charset="0"/>
              </a:rPr>
              <a:t>:</a:t>
            </a:r>
            <a:r>
              <a:rPr lang="en-US" sz="1400" dirty="0">
                <a:effectLst/>
                <a:latin typeface="Arial" panose="020B0604020202020204" pitchFamily="34" charset="0"/>
              </a:rPr>
              <a:t> </a:t>
            </a:r>
          </a:p>
          <a:p>
            <a:endParaRPr lang="en-US" sz="1400" dirty="0"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Hydrography (T&amp;S) and velocity from ADCP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</a:rPr>
              <a:t>Gridded data</a:t>
            </a:r>
            <a:endParaRPr lang="en-GB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EFBDDC-6739-484C-B7F0-E7B5B2C4CEA3}"/>
              </a:ext>
            </a:extLst>
          </p:cNvPr>
          <p:cNvSpPr txBox="1"/>
          <p:nvPr/>
        </p:nvSpPr>
        <p:spPr>
          <a:xfrm>
            <a:off x="2397808" y="193475"/>
            <a:ext cx="2967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Format: </a:t>
            </a:r>
            <a:r>
              <a:rPr lang="en-GB" dirty="0" err="1"/>
              <a:t>netCDF</a:t>
            </a:r>
            <a:r>
              <a:rPr lang="en-GB" dirty="0"/>
              <a:t> file </a:t>
            </a:r>
          </a:p>
        </p:txBody>
      </p:sp>
    </p:spTree>
    <p:extLst>
      <p:ext uri="{BB962C8B-B14F-4D97-AF65-F5344CB8AC3E}">
        <p14:creationId xmlns:p14="http://schemas.microsoft.com/office/powerpoint/2010/main" val="2207482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6AD71C75-578F-43C1-AFF5-62DDFBC7C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84" y="167682"/>
            <a:ext cx="8350982" cy="45774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C06DA3-99D9-46DD-ACE9-9F13649AC26D}"/>
              </a:ext>
            </a:extLst>
          </p:cNvPr>
          <p:cNvSpPr txBox="1"/>
          <p:nvPr/>
        </p:nvSpPr>
        <p:spPr>
          <a:xfrm>
            <a:off x="5632057" y="8809"/>
            <a:ext cx="3511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ARTIC OCEAN CLIMATOLOGY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C880C2-8360-4244-A7D9-1411970AC37F}"/>
              </a:ext>
            </a:extLst>
          </p:cNvPr>
          <p:cNvSpPr txBox="1"/>
          <p:nvPr/>
        </p:nvSpPr>
        <p:spPr>
          <a:xfrm>
            <a:off x="774622" y="4725565"/>
            <a:ext cx="7371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Data @ </a:t>
            </a:r>
            <a:r>
              <a:rPr lang="en-GB" dirty="0">
                <a:hlinkClick r:id="rId3"/>
              </a:rPr>
              <a:t>https://www.ncei.noaa.gov/products/arctic-regional-climatology</a:t>
            </a:r>
            <a:r>
              <a:rPr lang="en-GB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146644-FE8B-4E70-9826-44619C53CB1C}"/>
              </a:ext>
            </a:extLst>
          </p:cNvPr>
          <p:cNvSpPr txBox="1"/>
          <p:nvPr/>
        </p:nvSpPr>
        <p:spPr>
          <a:xfrm>
            <a:off x="6354813" y="3291696"/>
            <a:ext cx="2967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Format: </a:t>
            </a:r>
            <a:r>
              <a:rPr lang="en-GB" dirty="0" err="1"/>
              <a:t>netCDF</a:t>
            </a:r>
            <a:r>
              <a:rPr lang="en-GB" dirty="0"/>
              <a:t> file </a:t>
            </a:r>
          </a:p>
        </p:txBody>
      </p:sp>
    </p:spTree>
    <p:extLst>
      <p:ext uri="{BB962C8B-B14F-4D97-AF65-F5344CB8AC3E}">
        <p14:creationId xmlns:p14="http://schemas.microsoft.com/office/powerpoint/2010/main" val="940601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t Office">
      <a:dk1>
        <a:srgbClr val="2A2A2A"/>
      </a:dk1>
      <a:lt1>
        <a:srgbClr val="B9DC0C"/>
      </a:lt1>
      <a:dk2>
        <a:srgbClr val="2A2A2A"/>
      </a:dk2>
      <a:lt2>
        <a:srgbClr val="FFFFFF"/>
      </a:lt2>
      <a:accent1>
        <a:srgbClr val="50B9A4"/>
      </a:accent1>
      <a:accent2>
        <a:srgbClr val="007AA9"/>
      </a:accent2>
      <a:accent3>
        <a:srgbClr val="E47452"/>
      </a:accent3>
      <a:accent4>
        <a:srgbClr val="A1A0AA"/>
      </a:accent4>
      <a:accent5>
        <a:srgbClr val="FFFFFF"/>
      </a:accent5>
      <a:accent6>
        <a:srgbClr val="FFFFFF"/>
      </a:accent6>
      <a:hlink>
        <a:srgbClr val="0673F9"/>
      </a:hlink>
      <a:folHlink>
        <a:srgbClr val="6F2735"/>
      </a:folHlink>
    </a:clrScheme>
    <a:fontScheme name="Met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C19B062-023A-40C9-A3F4-13BE4308F963}" vid="{E3889E12-D829-4549-AA70-6F580A5BA2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1.Met Office PowerPoint Template</Template>
  <TotalTime>1214</TotalTime>
  <Words>456</Words>
  <Application>Microsoft Office PowerPoint</Application>
  <PresentationFormat>On-screen Show (16:9)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Observations for assessing models’ representation of Nordic Seas’ overflows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Met 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Bruciaferri, Diego</dc:creator>
  <cp:lastModifiedBy>Bruciaferri, Diego</cp:lastModifiedBy>
  <cp:revision>3</cp:revision>
  <dcterms:created xsi:type="dcterms:W3CDTF">2019-11-27T14:26:56Z</dcterms:created>
  <dcterms:modified xsi:type="dcterms:W3CDTF">2021-11-16T19:28:35Z</dcterms:modified>
</cp:coreProperties>
</file>